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5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sldIdLst>
    <p:sldId id="256" r:id="rId2"/>
    <p:sldId id="266" r:id="rId3"/>
    <p:sldId id="272" r:id="rId4"/>
    <p:sldId id="265" r:id="rId5"/>
    <p:sldId id="264" r:id="rId6"/>
    <p:sldId id="263" r:id="rId7"/>
    <p:sldId id="257" r:id="rId8"/>
    <p:sldId id="273" r:id="rId9"/>
    <p:sldId id="277" r:id="rId10"/>
    <p:sldId id="279" r:id="rId11"/>
    <p:sldId id="280" r:id="rId12"/>
    <p:sldId id="281" r:id="rId13"/>
    <p:sldId id="282" r:id="rId14"/>
    <p:sldId id="283" r:id="rId15"/>
    <p:sldId id="274" r:id="rId16"/>
    <p:sldId id="262" r:id="rId17"/>
    <p:sldId id="285" r:id="rId18"/>
    <p:sldId id="286" r:id="rId19"/>
    <p:sldId id="284" r:id="rId20"/>
    <p:sldId id="275" r:id="rId21"/>
    <p:sldId id="261" r:id="rId22"/>
    <p:sldId id="278" r:id="rId23"/>
    <p:sldId id="287" r:id="rId24"/>
    <p:sldId id="311" r:id="rId25"/>
    <p:sldId id="289" r:id="rId26"/>
    <p:sldId id="288" r:id="rId27"/>
    <p:sldId id="290" r:id="rId28"/>
    <p:sldId id="291" r:id="rId29"/>
    <p:sldId id="292" r:id="rId30"/>
    <p:sldId id="293" r:id="rId31"/>
    <p:sldId id="296" r:id="rId32"/>
    <p:sldId id="303" r:id="rId33"/>
    <p:sldId id="267" r:id="rId34"/>
    <p:sldId id="297" r:id="rId35"/>
    <p:sldId id="304" r:id="rId36"/>
    <p:sldId id="298" r:id="rId37"/>
    <p:sldId id="299" r:id="rId38"/>
    <p:sldId id="305" r:id="rId39"/>
    <p:sldId id="300" r:id="rId40"/>
    <p:sldId id="306" r:id="rId41"/>
    <p:sldId id="307" r:id="rId42"/>
    <p:sldId id="295" r:id="rId43"/>
    <p:sldId id="294" r:id="rId44"/>
    <p:sldId id="301" r:id="rId45"/>
    <p:sldId id="276" r:id="rId46"/>
    <p:sldId id="268" r:id="rId47"/>
    <p:sldId id="308" r:id="rId48"/>
    <p:sldId id="312" r:id="rId49"/>
    <p:sldId id="315" r:id="rId50"/>
    <p:sldId id="269" r:id="rId51"/>
    <p:sldId id="316" r:id="rId52"/>
    <p:sldId id="317" r:id="rId53"/>
    <p:sldId id="270" r:id="rId54"/>
    <p:sldId id="318" r:id="rId55"/>
    <p:sldId id="313" r:id="rId56"/>
    <p:sldId id="320" r:id="rId57"/>
    <p:sldId id="319" r:id="rId58"/>
    <p:sldId id="321" r:id="rId59"/>
    <p:sldId id="322" r:id="rId60"/>
    <p:sldId id="323" r:id="rId61"/>
    <p:sldId id="324" r:id="rId62"/>
    <p:sldId id="325" r:id="rId63"/>
    <p:sldId id="271" r:id="rId64"/>
    <p:sldId id="326" r:id="rId6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96"/>
    <a:srgbClr val="1E5A96"/>
    <a:srgbClr val="FFFFFF"/>
    <a:srgbClr val="006496"/>
    <a:srgbClr val="007BC0"/>
    <a:srgbClr val="004696"/>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92443" autoAdjust="0"/>
  </p:normalViewPr>
  <p:slideViewPr>
    <p:cSldViewPr snapToGrid="0">
      <p:cViewPr>
        <p:scale>
          <a:sx n="103" d="100"/>
          <a:sy n="103" d="100"/>
        </p:scale>
        <p:origin x="966" y="126"/>
      </p:cViewPr>
      <p:guideLst/>
    </p:cSldViewPr>
  </p:slideViewPr>
  <p:notesTextViewPr>
    <p:cViewPr>
      <p:scale>
        <a:sx n="1" d="1"/>
        <a:sy n="1" d="1"/>
      </p:scale>
      <p:origin x="0" y="0"/>
    </p:cViewPr>
  </p:notesTextViewPr>
  <p:notesViewPr>
    <p:cSldViewPr snapToGrid="0">
      <p:cViewPr varScale="1">
        <p:scale>
          <a:sx n="49" d="100"/>
          <a:sy n="49" d="100"/>
        </p:scale>
        <p:origin x="2740" y="4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 Kapeller" userId="c27da6d32cf9a30b" providerId="LiveId" clId="{C682F87A-C26C-4764-AAB5-51DB19BC7760}"/>
    <pc:docChg chg="undo custSel modSld">
      <pc:chgData name="Georg Kapeller" userId="c27da6d32cf9a30b" providerId="LiveId" clId="{C682F87A-C26C-4764-AAB5-51DB19BC7760}" dt="2022-08-28T14:23:21.355" v="98" actId="6549"/>
      <pc:docMkLst>
        <pc:docMk/>
      </pc:docMkLst>
      <pc:sldChg chg="modNotesTx">
        <pc:chgData name="Georg Kapeller" userId="c27da6d32cf9a30b" providerId="LiveId" clId="{C682F87A-C26C-4764-AAB5-51DB19BC7760}" dt="2022-08-28T14:05:35.858" v="33" actId="6549"/>
        <pc:sldMkLst>
          <pc:docMk/>
          <pc:sldMk cId="2975037784" sldId="257"/>
        </pc:sldMkLst>
      </pc:sldChg>
      <pc:sldChg chg="modNotesTx">
        <pc:chgData name="Georg Kapeller" userId="c27da6d32cf9a30b" providerId="LiveId" clId="{C682F87A-C26C-4764-AAB5-51DB19BC7760}" dt="2022-08-28T14:13:24.258" v="55" actId="6549"/>
        <pc:sldMkLst>
          <pc:docMk/>
          <pc:sldMk cId="2211315538" sldId="261"/>
        </pc:sldMkLst>
      </pc:sldChg>
      <pc:sldChg chg="modNotesTx">
        <pc:chgData name="Georg Kapeller" userId="c27da6d32cf9a30b" providerId="LiveId" clId="{C682F87A-C26C-4764-AAB5-51DB19BC7760}" dt="2022-08-28T14:12:09.040" v="52" actId="6549"/>
        <pc:sldMkLst>
          <pc:docMk/>
          <pc:sldMk cId="3952862098" sldId="262"/>
        </pc:sldMkLst>
      </pc:sldChg>
      <pc:sldChg chg="modSp mod modNotesTx">
        <pc:chgData name="Georg Kapeller" userId="c27da6d32cf9a30b" providerId="LiveId" clId="{C682F87A-C26C-4764-AAB5-51DB19BC7760}" dt="2022-08-28T14:03:37.867" v="32" actId="6549"/>
        <pc:sldMkLst>
          <pc:docMk/>
          <pc:sldMk cId="4199008" sldId="265"/>
        </pc:sldMkLst>
        <pc:spChg chg="mod">
          <ac:chgData name="Georg Kapeller" userId="c27da6d32cf9a30b" providerId="LiveId" clId="{C682F87A-C26C-4764-AAB5-51DB19BC7760}" dt="2022-08-28T14:03:19.127" v="31" actId="14100"/>
          <ac:spMkLst>
            <pc:docMk/>
            <pc:sldMk cId="4199008" sldId="265"/>
            <ac:spMk id="3" creationId="{23B975DC-0F3F-4FA4-8BD7-0A772013B14D}"/>
          </ac:spMkLst>
        </pc:spChg>
      </pc:sldChg>
      <pc:sldChg chg="modNotesTx">
        <pc:chgData name="Georg Kapeller" userId="c27da6d32cf9a30b" providerId="LiveId" clId="{C682F87A-C26C-4764-AAB5-51DB19BC7760}" dt="2022-08-28T14:02:06.588" v="2" actId="5793"/>
        <pc:sldMkLst>
          <pc:docMk/>
          <pc:sldMk cId="2323957431" sldId="266"/>
        </pc:sldMkLst>
      </pc:sldChg>
      <pc:sldChg chg="modSp mod modNotesTx">
        <pc:chgData name="Georg Kapeller" userId="c27da6d32cf9a30b" providerId="LiveId" clId="{C682F87A-C26C-4764-AAB5-51DB19BC7760}" dt="2022-08-28T14:15:50.925" v="73" actId="20577"/>
        <pc:sldMkLst>
          <pc:docMk/>
          <pc:sldMk cId="1956418346" sldId="267"/>
        </pc:sldMkLst>
        <pc:spChg chg="mod">
          <ac:chgData name="Georg Kapeller" userId="c27da6d32cf9a30b" providerId="LiveId" clId="{C682F87A-C26C-4764-AAB5-51DB19BC7760}" dt="2022-08-28T14:15:50.925" v="73" actId="20577"/>
          <ac:spMkLst>
            <pc:docMk/>
            <pc:sldMk cId="1956418346" sldId="267"/>
            <ac:spMk id="3" creationId="{23B975DC-0F3F-4FA4-8BD7-0A772013B14D}"/>
          </ac:spMkLst>
        </pc:spChg>
      </pc:sldChg>
      <pc:sldChg chg="modNotesTx">
        <pc:chgData name="Georg Kapeller" userId="c27da6d32cf9a30b" providerId="LiveId" clId="{C682F87A-C26C-4764-AAB5-51DB19BC7760}" dt="2022-08-28T14:20:51.203" v="87" actId="6549"/>
        <pc:sldMkLst>
          <pc:docMk/>
          <pc:sldMk cId="4023514272" sldId="269"/>
        </pc:sldMkLst>
      </pc:sldChg>
      <pc:sldChg chg="modNotesTx">
        <pc:chgData name="Georg Kapeller" userId="c27da6d32cf9a30b" providerId="LiveId" clId="{C682F87A-C26C-4764-AAB5-51DB19BC7760}" dt="2022-08-28T14:21:57.808" v="91" actId="6549"/>
        <pc:sldMkLst>
          <pc:docMk/>
          <pc:sldMk cId="1160416738" sldId="270"/>
        </pc:sldMkLst>
      </pc:sldChg>
      <pc:sldChg chg="modNotesTx">
        <pc:chgData name="Georg Kapeller" userId="c27da6d32cf9a30b" providerId="LiveId" clId="{C682F87A-C26C-4764-AAB5-51DB19BC7760}" dt="2022-08-28T14:02:32.578" v="3" actId="6549"/>
        <pc:sldMkLst>
          <pc:docMk/>
          <pc:sldMk cId="785665636" sldId="272"/>
        </pc:sldMkLst>
      </pc:sldChg>
      <pc:sldChg chg="modNotesTx">
        <pc:chgData name="Georg Kapeller" userId="c27da6d32cf9a30b" providerId="LiveId" clId="{C682F87A-C26C-4764-AAB5-51DB19BC7760}" dt="2022-08-28T14:05:51.357" v="34" actId="6549"/>
        <pc:sldMkLst>
          <pc:docMk/>
          <pc:sldMk cId="3417683818" sldId="273"/>
        </pc:sldMkLst>
      </pc:sldChg>
      <pc:sldChg chg="modNotesTx">
        <pc:chgData name="Georg Kapeller" userId="c27da6d32cf9a30b" providerId="LiveId" clId="{C682F87A-C26C-4764-AAB5-51DB19BC7760}" dt="2022-08-28T14:11:06.672" v="50" actId="20577"/>
        <pc:sldMkLst>
          <pc:docMk/>
          <pc:sldMk cId="3419604861" sldId="274"/>
        </pc:sldMkLst>
      </pc:sldChg>
      <pc:sldChg chg="modNotesTx">
        <pc:chgData name="Georg Kapeller" userId="c27da6d32cf9a30b" providerId="LiveId" clId="{C682F87A-C26C-4764-AAB5-51DB19BC7760}" dt="2022-08-28T14:18:29.232" v="83" actId="6549"/>
        <pc:sldMkLst>
          <pc:docMk/>
          <pc:sldMk cId="769896655" sldId="276"/>
        </pc:sldMkLst>
      </pc:sldChg>
      <pc:sldChg chg="modNotesTx">
        <pc:chgData name="Georg Kapeller" userId="c27da6d32cf9a30b" providerId="LiveId" clId="{C682F87A-C26C-4764-AAB5-51DB19BC7760}" dt="2022-08-28T14:06:49.909" v="35" actId="6549"/>
        <pc:sldMkLst>
          <pc:docMk/>
          <pc:sldMk cId="3008042469" sldId="277"/>
        </pc:sldMkLst>
      </pc:sldChg>
      <pc:sldChg chg="modNotesTx">
        <pc:chgData name="Georg Kapeller" userId="c27da6d32cf9a30b" providerId="LiveId" clId="{C682F87A-C26C-4764-AAB5-51DB19BC7760}" dt="2022-08-28T14:13:33.995" v="56" actId="6549"/>
        <pc:sldMkLst>
          <pc:docMk/>
          <pc:sldMk cId="2367039032" sldId="278"/>
        </pc:sldMkLst>
      </pc:sldChg>
      <pc:sldChg chg="modNotesTx">
        <pc:chgData name="Georg Kapeller" userId="c27da6d32cf9a30b" providerId="LiveId" clId="{C682F87A-C26C-4764-AAB5-51DB19BC7760}" dt="2022-08-28T14:07:00.440" v="36" actId="6549"/>
        <pc:sldMkLst>
          <pc:docMk/>
          <pc:sldMk cId="314538314" sldId="279"/>
        </pc:sldMkLst>
      </pc:sldChg>
      <pc:sldChg chg="modNotesTx">
        <pc:chgData name="Georg Kapeller" userId="c27da6d32cf9a30b" providerId="LiveId" clId="{C682F87A-C26C-4764-AAB5-51DB19BC7760}" dt="2022-08-28T14:07:30.213" v="37" actId="6549"/>
        <pc:sldMkLst>
          <pc:docMk/>
          <pc:sldMk cId="824069539" sldId="280"/>
        </pc:sldMkLst>
      </pc:sldChg>
      <pc:sldChg chg="modNotesTx">
        <pc:chgData name="Georg Kapeller" userId="c27da6d32cf9a30b" providerId="LiveId" clId="{C682F87A-C26C-4764-AAB5-51DB19BC7760}" dt="2022-08-28T14:07:48.323" v="38" actId="6549"/>
        <pc:sldMkLst>
          <pc:docMk/>
          <pc:sldMk cId="2180648886" sldId="281"/>
        </pc:sldMkLst>
      </pc:sldChg>
      <pc:sldChg chg="modSp mod modNotesTx">
        <pc:chgData name="Georg Kapeller" userId="c27da6d32cf9a30b" providerId="LiveId" clId="{C682F87A-C26C-4764-AAB5-51DB19BC7760}" dt="2022-08-28T14:09:12.996" v="44" actId="313"/>
        <pc:sldMkLst>
          <pc:docMk/>
          <pc:sldMk cId="2219741039" sldId="282"/>
        </pc:sldMkLst>
        <pc:spChg chg="mod">
          <ac:chgData name="Georg Kapeller" userId="c27da6d32cf9a30b" providerId="LiveId" clId="{C682F87A-C26C-4764-AAB5-51DB19BC7760}" dt="2022-08-28T14:09:12.996" v="44" actId="313"/>
          <ac:spMkLst>
            <pc:docMk/>
            <pc:sldMk cId="2219741039" sldId="282"/>
            <ac:spMk id="3" creationId="{23B975DC-0F3F-4FA4-8BD7-0A772013B14D}"/>
          </ac:spMkLst>
        </pc:spChg>
      </pc:sldChg>
      <pc:sldChg chg="modNotesTx">
        <pc:chgData name="Georg Kapeller" userId="c27da6d32cf9a30b" providerId="LiveId" clId="{C682F87A-C26C-4764-AAB5-51DB19BC7760}" dt="2022-08-28T14:10:26.290" v="49" actId="20577"/>
        <pc:sldMkLst>
          <pc:docMk/>
          <pc:sldMk cId="3772629116" sldId="283"/>
        </pc:sldMkLst>
      </pc:sldChg>
      <pc:sldChg chg="modNotesTx">
        <pc:chgData name="Georg Kapeller" userId="c27da6d32cf9a30b" providerId="LiveId" clId="{C682F87A-C26C-4764-AAB5-51DB19BC7760}" dt="2022-08-28T14:13:09.536" v="54" actId="6549"/>
        <pc:sldMkLst>
          <pc:docMk/>
          <pc:sldMk cId="1341547397" sldId="284"/>
        </pc:sldMkLst>
      </pc:sldChg>
      <pc:sldChg chg="modNotesTx">
        <pc:chgData name="Georg Kapeller" userId="c27da6d32cf9a30b" providerId="LiveId" clId="{C682F87A-C26C-4764-AAB5-51DB19BC7760}" dt="2022-08-28T14:12:16.466" v="53" actId="6549"/>
        <pc:sldMkLst>
          <pc:docMk/>
          <pc:sldMk cId="3018018317" sldId="285"/>
        </pc:sldMkLst>
      </pc:sldChg>
      <pc:sldChg chg="modNotesTx">
        <pc:chgData name="Georg Kapeller" userId="c27da6d32cf9a30b" providerId="LiveId" clId="{C682F87A-C26C-4764-AAB5-51DB19BC7760}" dt="2022-08-28T14:13:42.648" v="57" actId="6549"/>
        <pc:sldMkLst>
          <pc:docMk/>
          <pc:sldMk cId="1467393452" sldId="287"/>
        </pc:sldMkLst>
      </pc:sldChg>
      <pc:sldChg chg="modSp mod modNotesTx">
        <pc:chgData name="Georg Kapeller" userId="c27da6d32cf9a30b" providerId="LiveId" clId="{C682F87A-C26C-4764-AAB5-51DB19BC7760}" dt="2022-08-28T14:14:38.025" v="62" actId="20577"/>
        <pc:sldMkLst>
          <pc:docMk/>
          <pc:sldMk cId="4168895074" sldId="288"/>
        </pc:sldMkLst>
        <pc:spChg chg="mod">
          <ac:chgData name="Georg Kapeller" userId="c27da6d32cf9a30b" providerId="LiveId" clId="{C682F87A-C26C-4764-AAB5-51DB19BC7760}" dt="2022-08-28T14:14:38.025" v="62" actId="20577"/>
          <ac:spMkLst>
            <pc:docMk/>
            <pc:sldMk cId="4168895074" sldId="288"/>
            <ac:spMk id="3" creationId="{23B975DC-0F3F-4FA4-8BD7-0A772013B14D}"/>
          </ac:spMkLst>
        </pc:spChg>
      </pc:sldChg>
      <pc:sldChg chg="modNotesTx">
        <pc:chgData name="Georg Kapeller" userId="c27da6d32cf9a30b" providerId="LiveId" clId="{C682F87A-C26C-4764-AAB5-51DB19BC7760}" dt="2022-08-28T14:14:22.158" v="59" actId="6549"/>
        <pc:sldMkLst>
          <pc:docMk/>
          <pc:sldMk cId="721603559" sldId="289"/>
        </pc:sldMkLst>
      </pc:sldChg>
      <pc:sldChg chg="modNotesTx">
        <pc:chgData name="Georg Kapeller" userId="c27da6d32cf9a30b" providerId="LiveId" clId="{C682F87A-C26C-4764-AAB5-51DB19BC7760}" dt="2022-08-28T14:14:48.472" v="63" actId="6549"/>
        <pc:sldMkLst>
          <pc:docMk/>
          <pc:sldMk cId="298918917" sldId="290"/>
        </pc:sldMkLst>
      </pc:sldChg>
      <pc:sldChg chg="modNotesTx">
        <pc:chgData name="Georg Kapeller" userId="c27da6d32cf9a30b" providerId="LiveId" clId="{C682F87A-C26C-4764-AAB5-51DB19BC7760}" dt="2022-08-28T14:14:54.775" v="64" actId="6549"/>
        <pc:sldMkLst>
          <pc:docMk/>
          <pc:sldMk cId="495202057" sldId="291"/>
        </pc:sldMkLst>
      </pc:sldChg>
      <pc:sldChg chg="modNotesTx">
        <pc:chgData name="Georg Kapeller" userId="c27da6d32cf9a30b" providerId="LiveId" clId="{C682F87A-C26C-4764-AAB5-51DB19BC7760}" dt="2022-08-28T14:15:08.120" v="65" actId="6549"/>
        <pc:sldMkLst>
          <pc:docMk/>
          <pc:sldMk cId="2064561533" sldId="292"/>
        </pc:sldMkLst>
      </pc:sldChg>
      <pc:sldChg chg="modNotesTx">
        <pc:chgData name="Georg Kapeller" userId="c27da6d32cf9a30b" providerId="LiveId" clId="{C682F87A-C26C-4764-AAB5-51DB19BC7760}" dt="2022-08-28T14:15:14.659" v="66" actId="6549"/>
        <pc:sldMkLst>
          <pc:docMk/>
          <pc:sldMk cId="978446127" sldId="293"/>
        </pc:sldMkLst>
      </pc:sldChg>
      <pc:sldChg chg="modNotesTx">
        <pc:chgData name="Georg Kapeller" userId="c27da6d32cf9a30b" providerId="LiveId" clId="{C682F87A-C26C-4764-AAB5-51DB19BC7760}" dt="2022-08-28T14:15:23.874" v="67" actId="6549"/>
        <pc:sldMkLst>
          <pc:docMk/>
          <pc:sldMk cId="580232551" sldId="296"/>
        </pc:sldMkLst>
      </pc:sldChg>
      <pc:sldChg chg="modNotesTx">
        <pc:chgData name="Georg Kapeller" userId="c27da6d32cf9a30b" providerId="LiveId" clId="{C682F87A-C26C-4764-AAB5-51DB19BC7760}" dt="2022-08-28T14:16:16.274" v="74" actId="6549"/>
        <pc:sldMkLst>
          <pc:docMk/>
          <pc:sldMk cId="804139758" sldId="297"/>
        </pc:sldMkLst>
      </pc:sldChg>
      <pc:sldChg chg="modNotesTx">
        <pc:chgData name="Georg Kapeller" userId="c27da6d32cf9a30b" providerId="LiveId" clId="{C682F87A-C26C-4764-AAB5-51DB19BC7760}" dt="2022-08-28T14:17:02.236" v="75" actId="6549"/>
        <pc:sldMkLst>
          <pc:docMk/>
          <pc:sldMk cId="727167112" sldId="298"/>
        </pc:sldMkLst>
      </pc:sldChg>
      <pc:sldChg chg="modNotesTx">
        <pc:chgData name="Georg Kapeller" userId="c27da6d32cf9a30b" providerId="LiveId" clId="{C682F87A-C26C-4764-AAB5-51DB19BC7760}" dt="2022-08-28T14:17:09.727" v="76" actId="6549"/>
        <pc:sldMkLst>
          <pc:docMk/>
          <pc:sldMk cId="2465580375" sldId="299"/>
        </pc:sldMkLst>
      </pc:sldChg>
      <pc:sldChg chg="modNotesTx">
        <pc:chgData name="Georg Kapeller" userId="c27da6d32cf9a30b" providerId="LiveId" clId="{C682F87A-C26C-4764-AAB5-51DB19BC7760}" dt="2022-08-28T14:17:31.783" v="78" actId="6549"/>
        <pc:sldMkLst>
          <pc:docMk/>
          <pc:sldMk cId="2883820258" sldId="300"/>
        </pc:sldMkLst>
      </pc:sldChg>
      <pc:sldChg chg="modNotesTx">
        <pc:chgData name="Georg Kapeller" userId="c27da6d32cf9a30b" providerId="LiveId" clId="{C682F87A-C26C-4764-AAB5-51DB19BC7760}" dt="2022-08-28T14:18:17.648" v="81" actId="6549"/>
        <pc:sldMkLst>
          <pc:docMk/>
          <pc:sldMk cId="1652395347" sldId="301"/>
        </pc:sldMkLst>
      </pc:sldChg>
      <pc:sldChg chg="modNotesTx">
        <pc:chgData name="Georg Kapeller" userId="c27da6d32cf9a30b" providerId="LiveId" clId="{C682F87A-C26C-4764-AAB5-51DB19BC7760}" dt="2022-08-28T14:15:35.308" v="68" actId="6549"/>
        <pc:sldMkLst>
          <pc:docMk/>
          <pc:sldMk cId="2993465742" sldId="303"/>
        </pc:sldMkLst>
      </pc:sldChg>
      <pc:sldChg chg="modNotesTx">
        <pc:chgData name="Georg Kapeller" userId="c27da6d32cf9a30b" providerId="LiveId" clId="{C682F87A-C26C-4764-AAB5-51DB19BC7760}" dt="2022-08-28T14:17:18.998" v="77" actId="6549"/>
        <pc:sldMkLst>
          <pc:docMk/>
          <pc:sldMk cId="3483164997" sldId="305"/>
        </pc:sldMkLst>
      </pc:sldChg>
      <pc:sldChg chg="modNotesTx">
        <pc:chgData name="Georg Kapeller" userId="c27da6d32cf9a30b" providerId="LiveId" clId="{C682F87A-C26C-4764-AAB5-51DB19BC7760}" dt="2022-08-28T14:17:45.985" v="79" actId="6549"/>
        <pc:sldMkLst>
          <pc:docMk/>
          <pc:sldMk cId="2880592669" sldId="306"/>
        </pc:sldMkLst>
      </pc:sldChg>
      <pc:sldChg chg="modNotesTx">
        <pc:chgData name="Georg Kapeller" userId="c27da6d32cf9a30b" providerId="LiveId" clId="{C682F87A-C26C-4764-AAB5-51DB19BC7760}" dt="2022-08-28T14:17:58.112" v="80" actId="6549"/>
        <pc:sldMkLst>
          <pc:docMk/>
          <pc:sldMk cId="1494558344" sldId="307"/>
        </pc:sldMkLst>
      </pc:sldChg>
      <pc:sldChg chg="modNotesTx">
        <pc:chgData name="Georg Kapeller" userId="c27da6d32cf9a30b" providerId="LiveId" clId="{C682F87A-C26C-4764-AAB5-51DB19BC7760}" dt="2022-08-28T14:19:01.573" v="84" actId="6549"/>
        <pc:sldMkLst>
          <pc:docMk/>
          <pc:sldMk cId="1644467887" sldId="308"/>
        </pc:sldMkLst>
      </pc:sldChg>
      <pc:sldChg chg="modNotesTx">
        <pc:chgData name="Georg Kapeller" userId="c27da6d32cf9a30b" providerId="LiveId" clId="{C682F87A-C26C-4764-AAB5-51DB19BC7760}" dt="2022-08-28T14:14:14.482" v="58" actId="6549"/>
        <pc:sldMkLst>
          <pc:docMk/>
          <pc:sldMk cId="578943613" sldId="311"/>
        </pc:sldMkLst>
      </pc:sldChg>
      <pc:sldChg chg="modNotesTx">
        <pc:chgData name="Georg Kapeller" userId="c27da6d32cf9a30b" providerId="LiveId" clId="{C682F87A-C26C-4764-AAB5-51DB19BC7760}" dt="2022-08-28T14:22:24.490" v="92" actId="6549"/>
        <pc:sldMkLst>
          <pc:docMk/>
          <pc:sldMk cId="428376833" sldId="313"/>
        </pc:sldMkLst>
      </pc:sldChg>
      <pc:sldChg chg="modNotesTx">
        <pc:chgData name="Georg Kapeller" userId="c27da6d32cf9a30b" providerId="LiveId" clId="{C682F87A-C26C-4764-AAB5-51DB19BC7760}" dt="2022-08-28T14:20:39.315" v="86" actId="6549"/>
        <pc:sldMkLst>
          <pc:docMk/>
          <pc:sldMk cId="3805175228" sldId="315"/>
        </pc:sldMkLst>
      </pc:sldChg>
      <pc:sldChg chg="modSp mod modNotesTx">
        <pc:chgData name="Georg Kapeller" userId="c27da6d32cf9a30b" providerId="LiveId" clId="{C682F87A-C26C-4764-AAB5-51DB19BC7760}" dt="2022-08-28T14:21:45.801" v="90" actId="5793"/>
        <pc:sldMkLst>
          <pc:docMk/>
          <pc:sldMk cId="1609499969" sldId="317"/>
        </pc:sldMkLst>
        <pc:spChg chg="mod">
          <ac:chgData name="Georg Kapeller" userId="c27da6d32cf9a30b" providerId="LiveId" clId="{C682F87A-C26C-4764-AAB5-51DB19BC7760}" dt="2022-08-28T14:21:45.801" v="90" actId="5793"/>
          <ac:spMkLst>
            <pc:docMk/>
            <pc:sldMk cId="1609499969" sldId="317"/>
            <ac:spMk id="9" creationId="{CB54EADE-6D83-4BE6-AF93-C18166D78740}"/>
          </ac:spMkLst>
        </pc:spChg>
      </pc:sldChg>
      <pc:sldChg chg="modNotesTx">
        <pc:chgData name="Georg Kapeller" userId="c27da6d32cf9a30b" providerId="LiveId" clId="{C682F87A-C26C-4764-AAB5-51DB19BC7760}" dt="2022-08-28T14:22:40.379" v="94" actId="6549"/>
        <pc:sldMkLst>
          <pc:docMk/>
          <pc:sldMk cId="1173640404" sldId="319"/>
        </pc:sldMkLst>
      </pc:sldChg>
      <pc:sldChg chg="modNotesTx">
        <pc:chgData name="Georg Kapeller" userId="c27da6d32cf9a30b" providerId="LiveId" clId="{C682F87A-C26C-4764-AAB5-51DB19BC7760}" dt="2022-08-28T14:22:33.095" v="93" actId="6549"/>
        <pc:sldMkLst>
          <pc:docMk/>
          <pc:sldMk cId="166917419" sldId="320"/>
        </pc:sldMkLst>
      </pc:sldChg>
      <pc:sldChg chg="modNotesTx">
        <pc:chgData name="Georg Kapeller" userId="c27da6d32cf9a30b" providerId="LiveId" clId="{C682F87A-C26C-4764-AAB5-51DB19BC7760}" dt="2022-08-28T14:22:47.407" v="95" actId="6549"/>
        <pc:sldMkLst>
          <pc:docMk/>
          <pc:sldMk cId="4247409786" sldId="321"/>
        </pc:sldMkLst>
      </pc:sldChg>
      <pc:sldChg chg="modNotesTx">
        <pc:chgData name="Georg Kapeller" userId="c27da6d32cf9a30b" providerId="LiveId" clId="{C682F87A-C26C-4764-AAB5-51DB19BC7760}" dt="2022-08-28T14:23:07.463" v="96" actId="6549"/>
        <pc:sldMkLst>
          <pc:docMk/>
          <pc:sldMk cId="1058886788" sldId="323"/>
        </pc:sldMkLst>
      </pc:sldChg>
      <pc:sldChg chg="modNotesTx">
        <pc:chgData name="Georg Kapeller" userId="c27da6d32cf9a30b" providerId="LiveId" clId="{C682F87A-C26C-4764-AAB5-51DB19BC7760}" dt="2022-08-28T14:23:14.063" v="97" actId="6549"/>
        <pc:sldMkLst>
          <pc:docMk/>
          <pc:sldMk cId="2004631766" sldId="324"/>
        </pc:sldMkLst>
      </pc:sldChg>
      <pc:sldChg chg="modNotesTx">
        <pc:chgData name="Georg Kapeller" userId="c27da6d32cf9a30b" providerId="LiveId" clId="{C682F87A-C26C-4764-AAB5-51DB19BC7760}" dt="2022-08-28T14:23:21.355" v="98" actId="6549"/>
        <pc:sldMkLst>
          <pc:docMk/>
          <pc:sldMk cId="2080107031" sldId="325"/>
        </pc:sldMkLst>
      </pc:sldChg>
    </pc:docChg>
  </pc:docChgLst>
  <pc:docChgLst>
    <pc:chgData name="Georg Kapeller" userId="c27da6d32cf9a30b" providerId="LiveId" clId="{1BE5B05E-69B8-48E2-9322-AE65147F3E69}"/>
    <pc:docChg chg="undo custSel modSld">
      <pc:chgData name="Georg Kapeller" userId="c27da6d32cf9a30b" providerId="LiveId" clId="{1BE5B05E-69B8-48E2-9322-AE65147F3E69}" dt="2022-04-25T12:55:10.639" v="19" actId="167"/>
      <pc:docMkLst>
        <pc:docMk/>
      </pc:docMkLst>
      <pc:sldChg chg="addSp delSp modSp mod">
        <pc:chgData name="Georg Kapeller" userId="c27da6d32cf9a30b" providerId="LiveId" clId="{1BE5B05E-69B8-48E2-9322-AE65147F3E69}" dt="2022-04-25T12:54:32.842" v="16" actId="29295"/>
        <pc:sldMkLst>
          <pc:docMk/>
          <pc:sldMk cId="1826549389" sldId="302"/>
        </pc:sldMkLst>
        <pc:picChg chg="add mod ord modCrop">
          <ac:chgData name="Georg Kapeller" userId="c27da6d32cf9a30b" providerId="LiveId" clId="{1BE5B05E-69B8-48E2-9322-AE65147F3E69}" dt="2022-04-25T12:54:32.842" v="16" actId="29295"/>
          <ac:picMkLst>
            <pc:docMk/>
            <pc:sldMk cId="1826549389" sldId="302"/>
            <ac:picMk id="5" creationId="{869D6C51-8C24-4F94-992E-6897FAE53269}"/>
          </ac:picMkLst>
        </pc:picChg>
        <pc:picChg chg="del">
          <ac:chgData name="Georg Kapeller" userId="c27da6d32cf9a30b" providerId="LiveId" clId="{1BE5B05E-69B8-48E2-9322-AE65147F3E69}" dt="2022-04-25T12:53:55.483" v="13" actId="478"/>
          <ac:picMkLst>
            <pc:docMk/>
            <pc:sldMk cId="1826549389" sldId="302"/>
            <ac:picMk id="6" creationId="{0B2E9D93-4F9A-4C72-B55E-2B8BF51025EB}"/>
          </ac:picMkLst>
        </pc:picChg>
      </pc:sldChg>
      <pc:sldChg chg="addSp delSp modSp mod">
        <pc:chgData name="Georg Kapeller" userId="c27da6d32cf9a30b" providerId="LiveId" clId="{1BE5B05E-69B8-48E2-9322-AE65147F3E69}" dt="2022-04-25T12:55:10.639" v="19" actId="167"/>
        <pc:sldMkLst>
          <pc:docMk/>
          <pc:sldMk cId="1506888171" sldId="326"/>
        </pc:sldMkLst>
        <pc:picChg chg="del">
          <ac:chgData name="Georg Kapeller" userId="c27da6d32cf9a30b" providerId="LiveId" clId="{1BE5B05E-69B8-48E2-9322-AE65147F3E69}" dt="2022-04-25T12:55:06.817" v="17" actId="478"/>
          <ac:picMkLst>
            <pc:docMk/>
            <pc:sldMk cId="1506888171" sldId="326"/>
            <ac:picMk id="6" creationId="{0B2E9D93-4F9A-4C72-B55E-2B8BF51025EB}"/>
          </ac:picMkLst>
        </pc:picChg>
        <pc:picChg chg="add mod ord">
          <ac:chgData name="Georg Kapeller" userId="c27da6d32cf9a30b" providerId="LiveId" clId="{1BE5B05E-69B8-48E2-9322-AE65147F3E69}" dt="2022-04-25T12:55:10.639" v="19" actId="167"/>
          <ac:picMkLst>
            <pc:docMk/>
            <pc:sldMk cId="1506888171" sldId="326"/>
            <ac:picMk id="7" creationId="{1A20C2D6-EB77-425D-945F-03B52F9B639A}"/>
          </ac:picMkLst>
        </pc:picChg>
      </pc:sldChg>
    </pc:docChg>
  </pc:docChgLst>
  <pc:docChgLst>
    <pc:chgData name="Georg Kapeller" userId="c27da6d32cf9a30b" providerId="LiveId" clId="{6DC1E0FC-52F1-4253-A233-E9F1D9CFEC6E}"/>
    <pc:docChg chg="undo custSel modSld">
      <pc:chgData name="Georg Kapeller" userId="c27da6d32cf9a30b" providerId="LiveId" clId="{6DC1E0FC-52F1-4253-A233-E9F1D9CFEC6E}" dt="2022-09-03T14:50:44.347" v="19767" actId="1076"/>
      <pc:docMkLst>
        <pc:docMk/>
      </pc:docMkLst>
      <pc:sldChg chg="modSp mod modNotesTx">
        <pc:chgData name="Georg Kapeller" userId="c27da6d32cf9a30b" providerId="LiveId" clId="{6DC1E0FC-52F1-4253-A233-E9F1D9CFEC6E}" dt="2022-03-11T13:43:36.596" v="439" actId="20577"/>
        <pc:sldMkLst>
          <pc:docMk/>
          <pc:sldMk cId="2975037784" sldId="257"/>
        </pc:sldMkLst>
        <pc:spChg chg="mod">
          <ac:chgData name="Georg Kapeller" userId="c27da6d32cf9a30b" providerId="LiveId" clId="{6DC1E0FC-52F1-4253-A233-E9F1D9CFEC6E}" dt="2022-03-11T13:38:44.801" v="397" actId="20577"/>
          <ac:spMkLst>
            <pc:docMk/>
            <pc:sldMk cId="2975037784" sldId="257"/>
            <ac:spMk id="2" creationId="{240F9D74-2145-4983-A700-BB33D3C0A2F5}"/>
          </ac:spMkLst>
        </pc:spChg>
        <pc:spChg chg="mod">
          <ac:chgData name="Georg Kapeller" userId="c27da6d32cf9a30b" providerId="LiveId" clId="{6DC1E0FC-52F1-4253-A233-E9F1D9CFEC6E}" dt="2022-03-11T13:41:18.503" v="433" actId="12"/>
          <ac:spMkLst>
            <pc:docMk/>
            <pc:sldMk cId="2975037784" sldId="257"/>
            <ac:spMk id="3" creationId="{23B975DC-0F3F-4FA4-8BD7-0A772013B14D}"/>
          </ac:spMkLst>
        </pc:spChg>
      </pc:sldChg>
      <pc:sldChg chg="modSp mod modNotesTx">
        <pc:chgData name="Georg Kapeller" userId="c27da6d32cf9a30b" providerId="LiveId" clId="{6DC1E0FC-52F1-4253-A233-E9F1D9CFEC6E}" dt="2022-09-03T14:37:15.903" v="19754" actId="14100"/>
        <pc:sldMkLst>
          <pc:docMk/>
          <pc:sldMk cId="2211315538" sldId="261"/>
        </pc:sldMkLst>
        <pc:spChg chg="mod">
          <ac:chgData name="Georg Kapeller" userId="c27da6d32cf9a30b" providerId="LiveId" clId="{6DC1E0FC-52F1-4253-A233-E9F1D9CFEC6E}" dt="2022-03-11T14:23:27.402" v="1988" actId="20577"/>
          <ac:spMkLst>
            <pc:docMk/>
            <pc:sldMk cId="2211315538" sldId="261"/>
            <ac:spMk id="2" creationId="{240F9D74-2145-4983-A700-BB33D3C0A2F5}"/>
          </ac:spMkLst>
        </pc:spChg>
        <pc:spChg chg="mod">
          <ac:chgData name="Georg Kapeller" userId="c27da6d32cf9a30b" providerId="LiveId" clId="{6DC1E0FC-52F1-4253-A233-E9F1D9CFEC6E}" dt="2022-09-03T14:37:15.903" v="19754" actId="14100"/>
          <ac:spMkLst>
            <pc:docMk/>
            <pc:sldMk cId="2211315538" sldId="261"/>
            <ac:spMk id="3" creationId="{23B975DC-0F3F-4FA4-8BD7-0A772013B14D}"/>
          </ac:spMkLst>
        </pc:spChg>
      </pc:sldChg>
      <pc:sldChg chg="modSp mod modNotesTx">
        <pc:chgData name="Georg Kapeller" userId="c27da6d32cf9a30b" providerId="LiveId" clId="{6DC1E0FC-52F1-4253-A233-E9F1D9CFEC6E}" dt="2022-03-11T14:15:20.733" v="1831" actId="20577"/>
        <pc:sldMkLst>
          <pc:docMk/>
          <pc:sldMk cId="3952862098" sldId="262"/>
        </pc:sldMkLst>
        <pc:spChg chg="mod">
          <ac:chgData name="Georg Kapeller" userId="c27da6d32cf9a30b" providerId="LiveId" clId="{6DC1E0FC-52F1-4253-A233-E9F1D9CFEC6E}" dt="2022-03-11T14:13:48.553" v="1590" actId="20577"/>
          <ac:spMkLst>
            <pc:docMk/>
            <pc:sldMk cId="3952862098" sldId="262"/>
            <ac:spMk id="2" creationId="{240F9D74-2145-4983-A700-BB33D3C0A2F5}"/>
          </ac:spMkLst>
        </pc:spChg>
      </pc:sldChg>
      <pc:sldChg chg="modSp mod">
        <pc:chgData name="Georg Kapeller" userId="c27da6d32cf9a30b" providerId="LiveId" clId="{6DC1E0FC-52F1-4253-A233-E9F1D9CFEC6E}" dt="2022-03-11T13:41:02.466" v="430" actId="12"/>
        <pc:sldMkLst>
          <pc:docMk/>
          <pc:sldMk cId="3217266372" sldId="263"/>
        </pc:sldMkLst>
        <pc:spChg chg="mod">
          <ac:chgData name="Georg Kapeller" userId="c27da6d32cf9a30b" providerId="LiveId" clId="{6DC1E0FC-52F1-4253-A233-E9F1D9CFEC6E}" dt="2022-03-11T13:38:34.110" v="394" actId="20577"/>
          <ac:spMkLst>
            <pc:docMk/>
            <pc:sldMk cId="3217266372" sldId="263"/>
            <ac:spMk id="2" creationId="{240F9D74-2145-4983-A700-BB33D3C0A2F5}"/>
          </ac:spMkLst>
        </pc:spChg>
        <pc:spChg chg="mod">
          <ac:chgData name="Georg Kapeller" userId="c27da6d32cf9a30b" providerId="LiveId" clId="{6DC1E0FC-52F1-4253-A233-E9F1D9CFEC6E}" dt="2022-03-11T13:41:02.466" v="430" actId="12"/>
          <ac:spMkLst>
            <pc:docMk/>
            <pc:sldMk cId="3217266372" sldId="263"/>
            <ac:spMk id="3" creationId="{23B975DC-0F3F-4FA4-8BD7-0A772013B14D}"/>
          </ac:spMkLst>
        </pc:spChg>
      </pc:sldChg>
      <pc:sldChg chg="addSp modSp mod modNotesTx">
        <pc:chgData name="Georg Kapeller" userId="c27da6d32cf9a30b" providerId="LiveId" clId="{6DC1E0FC-52F1-4253-A233-E9F1D9CFEC6E}" dt="2022-09-03T14:27:17.482" v="19693" actId="20577"/>
        <pc:sldMkLst>
          <pc:docMk/>
          <pc:sldMk cId="4199008" sldId="265"/>
        </pc:sldMkLst>
        <pc:spChg chg="mod">
          <ac:chgData name="Georg Kapeller" userId="c27da6d32cf9a30b" providerId="LiveId" clId="{6DC1E0FC-52F1-4253-A233-E9F1D9CFEC6E}" dt="2022-09-03T14:27:17.482" v="19693" actId="20577"/>
          <ac:spMkLst>
            <pc:docMk/>
            <pc:sldMk cId="4199008" sldId="265"/>
            <ac:spMk id="3" creationId="{23B975DC-0F3F-4FA4-8BD7-0A772013B14D}"/>
          </ac:spMkLst>
        </pc:spChg>
        <pc:spChg chg="add mod">
          <ac:chgData name="Georg Kapeller" userId="c27da6d32cf9a30b" providerId="LiveId" clId="{6DC1E0FC-52F1-4253-A233-E9F1D9CFEC6E}" dt="2022-03-11T13:32:50.050" v="181" actId="1035"/>
          <ac:spMkLst>
            <pc:docMk/>
            <pc:sldMk cId="4199008" sldId="265"/>
            <ac:spMk id="5" creationId="{1D238E20-BE8F-4099-A979-24618D7FEF43}"/>
          </ac:spMkLst>
        </pc:spChg>
        <pc:spChg chg="mod">
          <ac:chgData name="Georg Kapeller" userId="c27da6d32cf9a30b" providerId="LiveId" clId="{6DC1E0FC-52F1-4253-A233-E9F1D9CFEC6E}" dt="2022-03-11T13:33:04.163" v="212" actId="14100"/>
          <ac:spMkLst>
            <pc:docMk/>
            <pc:sldMk cId="4199008" sldId="265"/>
            <ac:spMk id="6" creationId="{9B186AED-EF8F-4440-929F-E1FCF0D77B3C}"/>
          </ac:spMkLst>
        </pc:spChg>
      </pc:sldChg>
      <pc:sldChg chg="modNotesTx">
        <pc:chgData name="Georg Kapeller" userId="c27da6d32cf9a30b" providerId="LiveId" clId="{6DC1E0FC-52F1-4253-A233-E9F1D9CFEC6E}" dt="2022-03-11T13:22:22.918" v="79" actId="20577"/>
        <pc:sldMkLst>
          <pc:docMk/>
          <pc:sldMk cId="2323957431" sldId="266"/>
        </pc:sldMkLst>
      </pc:sldChg>
      <pc:sldChg chg="modSp mod modNotesTx">
        <pc:chgData name="Georg Kapeller" userId="c27da6d32cf9a30b" providerId="LiveId" clId="{6DC1E0FC-52F1-4253-A233-E9F1D9CFEC6E}" dt="2022-03-12T09:07:54.899" v="6024" actId="20577"/>
        <pc:sldMkLst>
          <pc:docMk/>
          <pc:sldMk cId="1956418346" sldId="267"/>
        </pc:sldMkLst>
        <pc:spChg chg="mod">
          <ac:chgData name="Georg Kapeller" userId="c27da6d32cf9a30b" providerId="LiveId" clId="{6DC1E0FC-52F1-4253-A233-E9F1D9CFEC6E}" dt="2022-03-11T19:36:02.992" v="4883" actId="20577"/>
          <ac:spMkLst>
            <pc:docMk/>
            <pc:sldMk cId="1956418346" sldId="267"/>
            <ac:spMk id="2" creationId="{240F9D74-2145-4983-A700-BB33D3C0A2F5}"/>
          </ac:spMkLst>
        </pc:spChg>
        <pc:spChg chg="mod">
          <ac:chgData name="Georg Kapeller" userId="c27da6d32cf9a30b" providerId="LiveId" clId="{6DC1E0FC-52F1-4253-A233-E9F1D9CFEC6E}" dt="2022-03-12T09:07:54.899" v="6024" actId="20577"/>
          <ac:spMkLst>
            <pc:docMk/>
            <pc:sldMk cId="1956418346" sldId="267"/>
            <ac:spMk id="3" creationId="{23B975DC-0F3F-4FA4-8BD7-0A772013B14D}"/>
          </ac:spMkLst>
        </pc:spChg>
      </pc:sldChg>
      <pc:sldChg chg="modSp mod">
        <pc:chgData name="Georg Kapeller" userId="c27da6d32cf9a30b" providerId="LiveId" clId="{6DC1E0FC-52F1-4253-A233-E9F1D9CFEC6E}" dt="2022-03-15T14:55:33.475" v="9707" actId="12"/>
        <pc:sldMkLst>
          <pc:docMk/>
          <pc:sldMk cId="1279567487" sldId="268"/>
        </pc:sldMkLst>
        <pc:spChg chg="mod">
          <ac:chgData name="Georg Kapeller" userId="c27da6d32cf9a30b" providerId="LiveId" clId="{6DC1E0FC-52F1-4253-A233-E9F1D9CFEC6E}" dt="2022-03-14T15:07:03.814" v="9002" actId="20577"/>
          <ac:spMkLst>
            <pc:docMk/>
            <pc:sldMk cId="1279567487" sldId="268"/>
            <ac:spMk id="2" creationId="{240F9D74-2145-4983-A700-BB33D3C0A2F5}"/>
          </ac:spMkLst>
        </pc:spChg>
        <pc:spChg chg="mod">
          <ac:chgData name="Georg Kapeller" userId="c27da6d32cf9a30b" providerId="LiveId" clId="{6DC1E0FC-52F1-4253-A233-E9F1D9CFEC6E}" dt="2022-03-15T14:55:33.475" v="9707" actId="12"/>
          <ac:spMkLst>
            <pc:docMk/>
            <pc:sldMk cId="1279567487" sldId="268"/>
            <ac:spMk id="3" creationId="{23B975DC-0F3F-4FA4-8BD7-0A772013B14D}"/>
          </ac:spMkLst>
        </pc:spChg>
      </pc:sldChg>
      <pc:sldChg chg="modSp mod modNotesTx">
        <pc:chgData name="Georg Kapeller" userId="c27da6d32cf9a30b" providerId="LiveId" clId="{6DC1E0FC-52F1-4253-A233-E9F1D9CFEC6E}" dt="2022-03-21T06:41:25.296" v="11125" actId="20577"/>
        <pc:sldMkLst>
          <pc:docMk/>
          <pc:sldMk cId="4023514272" sldId="269"/>
        </pc:sldMkLst>
        <pc:spChg chg="mod">
          <ac:chgData name="Georg Kapeller" userId="c27da6d32cf9a30b" providerId="LiveId" clId="{6DC1E0FC-52F1-4253-A233-E9F1D9CFEC6E}" dt="2022-03-21T06:34:57.879" v="11004" actId="13926"/>
          <ac:spMkLst>
            <pc:docMk/>
            <pc:sldMk cId="4023514272" sldId="269"/>
            <ac:spMk id="2" creationId="{240F9D74-2145-4983-A700-BB33D3C0A2F5}"/>
          </ac:spMkLst>
        </pc:spChg>
        <pc:spChg chg="mod">
          <ac:chgData name="Georg Kapeller" userId="c27da6d32cf9a30b" providerId="LiveId" clId="{6DC1E0FC-52F1-4253-A233-E9F1D9CFEC6E}" dt="2022-03-21T06:41:25.296" v="11125" actId="20577"/>
          <ac:spMkLst>
            <pc:docMk/>
            <pc:sldMk cId="4023514272" sldId="269"/>
            <ac:spMk id="9" creationId="{CB54EADE-6D83-4BE6-AF93-C18166D78740}"/>
          </ac:spMkLst>
        </pc:spChg>
      </pc:sldChg>
      <pc:sldChg chg="modSp mod modNotesTx">
        <pc:chgData name="Georg Kapeller" userId="c27da6d32cf9a30b" providerId="LiveId" clId="{6DC1E0FC-52F1-4253-A233-E9F1D9CFEC6E}" dt="2022-03-21T07:18:59.123" v="14399" actId="6549"/>
        <pc:sldMkLst>
          <pc:docMk/>
          <pc:sldMk cId="1160416738" sldId="270"/>
        </pc:sldMkLst>
        <pc:spChg chg="mod">
          <ac:chgData name="Georg Kapeller" userId="c27da6d32cf9a30b" providerId="LiveId" clId="{6DC1E0FC-52F1-4253-A233-E9F1D9CFEC6E}" dt="2022-03-15T15:19:36.336" v="11001" actId="20577"/>
          <ac:spMkLst>
            <pc:docMk/>
            <pc:sldMk cId="1160416738" sldId="270"/>
            <ac:spMk id="2" creationId="{240F9D74-2145-4983-A700-BB33D3C0A2F5}"/>
          </ac:spMkLst>
        </pc:spChg>
        <pc:spChg chg="mod">
          <ac:chgData name="Georg Kapeller" userId="c27da6d32cf9a30b" providerId="LiveId" clId="{6DC1E0FC-52F1-4253-A233-E9F1D9CFEC6E}" dt="2022-03-15T15:19:41.536" v="11002" actId="12"/>
          <ac:spMkLst>
            <pc:docMk/>
            <pc:sldMk cId="1160416738" sldId="270"/>
            <ac:spMk id="3" creationId="{23B975DC-0F3F-4FA4-8BD7-0A772013B14D}"/>
          </ac:spMkLst>
        </pc:spChg>
      </pc:sldChg>
      <pc:sldChg chg="modSp mod modNotesTx">
        <pc:chgData name="Georg Kapeller" userId="c27da6d32cf9a30b" providerId="LiveId" clId="{6DC1E0FC-52F1-4253-A233-E9F1D9CFEC6E}" dt="2022-03-21T08:32:08.244" v="19666" actId="255"/>
        <pc:sldMkLst>
          <pc:docMk/>
          <pc:sldMk cId="2903482884" sldId="271"/>
        </pc:sldMkLst>
        <pc:spChg chg="mod">
          <ac:chgData name="Georg Kapeller" userId="c27da6d32cf9a30b" providerId="LiveId" clId="{6DC1E0FC-52F1-4253-A233-E9F1D9CFEC6E}" dt="2022-03-15T15:17:07.269" v="10953" actId="20577"/>
          <ac:spMkLst>
            <pc:docMk/>
            <pc:sldMk cId="2903482884" sldId="271"/>
            <ac:spMk id="2" creationId="{240F9D74-2145-4983-A700-BB33D3C0A2F5}"/>
          </ac:spMkLst>
        </pc:spChg>
      </pc:sldChg>
      <pc:sldChg chg="modNotesTx">
        <pc:chgData name="Georg Kapeller" userId="c27da6d32cf9a30b" providerId="LiveId" clId="{6DC1E0FC-52F1-4253-A233-E9F1D9CFEC6E}" dt="2022-03-11T13:23:46.416" v="80" actId="20577"/>
        <pc:sldMkLst>
          <pc:docMk/>
          <pc:sldMk cId="785665636" sldId="272"/>
        </pc:sldMkLst>
      </pc:sldChg>
      <pc:sldChg chg="modSp mod modNotesTx">
        <pc:chgData name="Georg Kapeller" userId="c27da6d32cf9a30b" providerId="LiveId" clId="{6DC1E0FC-52F1-4253-A233-E9F1D9CFEC6E}" dt="2022-03-11T14:08:07.194" v="1464" actId="20577"/>
        <pc:sldMkLst>
          <pc:docMk/>
          <pc:sldMk cId="3417683818" sldId="273"/>
        </pc:sldMkLst>
        <pc:spChg chg="mod">
          <ac:chgData name="Georg Kapeller" userId="c27da6d32cf9a30b" providerId="LiveId" clId="{6DC1E0FC-52F1-4253-A233-E9F1D9CFEC6E}" dt="2022-03-11T14:08:07.194" v="1464" actId="20577"/>
          <ac:spMkLst>
            <pc:docMk/>
            <pc:sldMk cId="3417683818" sldId="273"/>
            <ac:spMk id="2" creationId="{240F9D74-2145-4983-A700-BB33D3C0A2F5}"/>
          </ac:spMkLst>
        </pc:spChg>
        <pc:spChg chg="mod">
          <ac:chgData name="Georg Kapeller" userId="c27da6d32cf9a30b" providerId="LiveId" clId="{6DC1E0FC-52F1-4253-A233-E9F1D9CFEC6E}" dt="2022-03-11T13:53:13.061" v="966" actId="108"/>
          <ac:spMkLst>
            <pc:docMk/>
            <pc:sldMk cId="3417683818" sldId="273"/>
            <ac:spMk id="3" creationId="{23B975DC-0F3F-4FA4-8BD7-0A772013B14D}"/>
          </ac:spMkLst>
        </pc:spChg>
      </pc:sldChg>
      <pc:sldChg chg="modSp mod">
        <pc:chgData name="Georg Kapeller" userId="c27da6d32cf9a30b" providerId="LiveId" clId="{6DC1E0FC-52F1-4253-A233-E9F1D9CFEC6E}" dt="2022-03-11T14:08:18.585" v="1467" actId="20577"/>
        <pc:sldMkLst>
          <pc:docMk/>
          <pc:sldMk cId="3419604861" sldId="274"/>
        </pc:sldMkLst>
        <pc:spChg chg="mod">
          <ac:chgData name="Georg Kapeller" userId="c27da6d32cf9a30b" providerId="LiveId" clId="{6DC1E0FC-52F1-4253-A233-E9F1D9CFEC6E}" dt="2022-03-11T14:08:18.585" v="1467" actId="20577"/>
          <ac:spMkLst>
            <pc:docMk/>
            <pc:sldMk cId="3419604861" sldId="274"/>
            <ac:spMk id="2" creationId="{240F9D74-2145-4983-A700-BB33D3C0A2F5}"/>
          </ac:spMkLst>
        </pc:spChg>
      </pc:sldChg>
      <pc:sldChg chg="modSp mod">
        <pc:chgData name="Georg Kapeller" userId="c27da6d32cf9a30b" providerId="LiveId" clId="{6DC1E0FC-52F1-4253-A233-E9F1D9CFEC6E}" dt="2022-03-11T14:21:08.518" v="1985" actId="6549"/>
        <pc:sldMkLst>
          <pc:docMk/>
          <pc:sldMk cId="1697004678" sldId="275"/>
        </pc:sldMkLst>
        <pc:spChg chg="mod">
          <ac:chgData name="Georg Kapeller" userId="c27da6d32cf9a30b" providerId="LiveId" clId="{6DC1E0FC-52F1-4253-A233-E9F1D9CFEC6E}" dt="2022-03-11T14:20:59.575" v="1983" actId="20577"/>
          <ac:spMkLst>
            <pc:docMk/>
            <pc:sldMk cId="1697004678" sldId="275"/>
            <ac:spMk id="2" creationId="{240F9D74-2145-4983-A700-BB33D3C0A2F5}"/>
          </ac:spMkLst>
        </pc:spChg>
        <pc:spChg chg="mod">
          <ac:chgData name="Georg Kapeller" userId="c27da6d32cf9a30b" providerId="LiveId" clId="{6DC1E0FC-52F1-4253-A233-E9F1D9CFEC6E}" dt="2022-03-11T14:21:08.518" v="1985" actId="6549"/>
          <ac:spMkLst>
            <pc:docMk/>
            <pc:sldMk cId="1697004678" sldId="275"/>
            <ac:spMk id="3" creationId="{23B975DC-0F3F-4FA4-8BD7-0A772013B14D}"/>
          </ac:spMkLst>
        </pc:spChg>
      </pc:sldChg>
      <pc:sldChg chg="modSp mod modNotesTx">
        <pc:chgData name="Georg Kapeller" userId="c27da6d32cf9a30b" providerId="LiveId" clId="{6DC1E0FC-52F1-4253-A233-E9F1D9CFEC6E}" dt="2022-03-14T15:05:45.814" v="8999" actId="20577"/>
        <pc:sldMkLst>
          <pc:docMk/>
          <pc:sldMk cId="769896655" sldId="276"/>
        </pc:sldMkLst>
        <pc:spChg chg="mod">
          <ac:chgData name="Georg Kapeller" userId="c27da6d32cf9a30b" providerId="LiveId" clId="{6DC1E0FC-52F1-4253-A233-E9F1D9CFEC6E}" dt="2022-03-14T15:02:33.429" v="8821" actId="20577"/>
          <ac:spMkLst>
            <pc:docMk/>
            <pc:sldMk cId="769896655" sldId="276"/>
            <ac:spMk id="2" creationId="{240F9D74-2145-4983-A700-BB33D3C0A2F5}"/>
          </ac:spMkLst>
        </pc:spChg>
      </pc:sldChg>
      <pc:sldChg chg="modSp mod modNotesTx">
        <pc:chgData name="Georg Kapeller" userId="c27da6d32cf9a30b" providerId="LiveId" clId="{6DC1E0FC-52F1-4253-A233-E9F1D9CFEC6E}" dt="2022-03-11T14:08:03.853" v="1461" actId="20577"/>
        <pc:sldMkLst>
          <pc:docMk/>
          <pc:sldMk cId="3008042469" sldId="277"/>
        </pc:sldMkLst>
        <pc:spChg chg="mod">
          <ac:chgData name="Georg Kapeller" userId="c27da6d32cf9a30b" providerId="LiveId" clId="{6DC1E0FC-52F1-4253-A233-E9F1D9CFEC6E}" dt="2022-03-11T14:08:03.853" v="1461" actId="20577"/>
          <ac:spMkLst>
            <pc:docMk/>
            <pc:sldMk cId="3008042469" sldId="277"/>
            <ac:spMk id="2" creationId="{240F9D74-2145-4983-A700-BB33D3C0A2F5}"/>
          </ac:spMkLst>
        </pc:spChg>
        <pc:spChg chg="mod">
          <ac:chgData name="Georg Kapeller" userId="c27da6d32cf9a30b" providerId="LiveId" clId="{6DC1E0FC-52F1-4253-A233-E9F1D9CFEC6E}" dt="2022-03-11T13:50:59.619" v="918" actId="12"/>
          <ac:spMkLst>
            <pc:docMk/>
            <pc:sldMk cId="3008042469" sldId="277"/>
            <ac:spMk id="3" creationId="{23B975DC-0F3F-4FA4-8BD7-0A772013B14D}"/>
          </ac:spMkLst>
        </pc:spChg>
      </pc:sldChg>
      <pc:sldChg chg="modSp mod modNotesTx">
        <pc:chgData name="Georg Kapeller" userId="c27da6d32cf9a30b" providerId="LiveId" clId="{6DC1E0FC-52F1-4253-A233-E9F1D9CFEC6E}" dt="2022-09-03T14:36:27.873" v="19746" actId="20577"/>
        <pc:sldMkLst>
          <pc:docMk/>
          <pc:sldMk cId="2367039032" sldId="278"/>
        </pc:sldMkLst>
        <pc:spChg chg="mod">
          <ac:chgData name="Georg Kapeller" userId="c27da6d32cf9a30b" providerId="LiveId" clId="{6DC1E0FC-52F1-4253-A233-E9F1D9CFEC6E}" dt="2022-03-11T16:08:32.128" v="2242" actId="20577"/>
          <ac:spMkLst>
            <pc:docMk/>
            <pc:sldMk cId="2367039032" sldId="278"/>
            <ac:spMk id="2" creationId="{240F9D74-2145-4983-A700-BB33D3C0A2F5}"/>
          </ac:spMkLst>
        </pc:spChg>
        <pc:spChg chg="mod">
          <ac:chgData name="Georg Kapeller" userId="c27da6d32cf9a30b" providerId="LiveId" clId="{6DC1E0FC-52F1-4253-A233-E9F1D9CFEC6E}" dt="2022-09-03T14:36:27.873" v="19746" actId="20577"/>
          <ac:spMkLst>
            <pc:docMk/>
            <pc:sldMk cId="2367039032" sldId="278"/>
            <ac:spMk id="3" creationId="{23B975DC-0F3F-4FA4-8BD7-0A772013B14D}"/>
          </ac:spMkLst>
        </pc:spChg>
      </pc:sldChg>
      <pc:sldChg chg="modSp mod modNotesTx">
        <pc:chgData name="Georg Kapeller" userId="c27da6d32cf9a30b" providerId="LiveId" clId="{6DC1E0FC-52F1-4253-A233-E9F1D9CFEC6E}" dt="2022-03-11T14:08:00.239" v="1458" actId="20577"/>
        <pc:sldMkLst>
          <pc:docMk/>
          <pc:sldMk cId="314538314" sldId="279"/>
        </pc:sldMkLst>
        <pc:spChg chg="mod">
          <ac:chgData name="Georg Kapeller" userId="c27da6d32cf9a30b" providerId="LiveId" clId="{6DC1E0FC-52F1-4253-A233-E9F1D9CFEC6E}" dt="2022-03-11T14:08:00.239" v="1458" actId="20577"/>
          <ac:spMkLst>
            <pc:docMk/>
            <pc:sldMk cId="314538314" sldId="279"/>
            <ac:spMk id="2" creationId="{240F9D74-2145-4983-A700-BB33D3C0A2F5}"/>
          </ac:spMkLst>
        </pc:spChg>
        <pc:spChg chg="mod">
          <ac:chgData name="Georg Kapeller" userId="c27da6d32cf9a30b" providerId="LiveId" clId="{6DC1E0FC-52F1-4253-A233-E9F1D9CFEC6E}" dt="2022-03-11T13:55:58.486" v="983" actId="6549"/>
          <ac:spMkLst>
            <pc:docMk/>
            <pc:sldMk cId="314538314" sldId="279"/>
            <ac:spMk id="3" creationId="{23B975DC-0F3F-4FA4-8BD7-0A772013B14D}"/>
          </ac:spMkLst>
        </pc:spChg>
      </pc:sldChg>
      <pc:sldChg chg="modSp mod modNotesTx">
        <pc:chgData name="Georg Kapeller" userId="c27da6d32cf9a30b" providerId="LiveId" clId="{6DC1E0FC-52F1-4253-A233-E9F1D9CFEC6E}" dt="2022-03-11T14:07:56.876" v="1455" actId="20577"/>
        <pc:sldMkLst>
          <pc:docMk/>
          <pc:sldMk cId="824069539" sldId="280"/>
        </pc:sldMkLst>
        <pc:spChg chg="mod">
          <ac:chgData name="Georg Kapeller" userId="c27da6d32cf9a30b" providerId="LiveId" clId="{6DC1E0FC-52F1-4253-A233-E9F1D9CFEC6E}" dt="2022-03-11T14:07:56.876" v="1455" actId="20577"/>
          <ac:spMkLst>
            <pc:docMk/>
            <pc:sldMk cId="824069539" sldId="280"/>
            <ac:spMk id="2" creationId="{240F9D74-2145-4983-A700-BB33D3C0A2F5}"/>
          </ac:spMkLst>
        </pc:spChg>
        <pc:spChg chg="mod">
          <ac:chgData name="Georg Kapeller" userId="c27da6d32cf9a30b" providerId="LiveId" clId="{6DC1E0FC-52F1-4253-A233-E9F1D9CFEC6E}" dt="2022-03-11T13:59:23.498" v="995" actId="12"/>
          <ac:spMkLst>
            <pc:docMk/>
            <pc:sldMk cId="824069539" sldId="280"/>
            <ac:spMk id="3" creationId="{23B975DC-0F3F-4FA4-8BD7-0A772013B14D}"/>
          </ac:spMkLst>
        </pc:spChg>
      </pc:sldChg>
      <pc:sldChg chg="modSp mod modNotesTx">
        <pc:chgData name="Georg Kapeller" userId="c27da6d32cf9a30b" providerId="LiveId" clId="{6DC1E0FC-52F1-4253-A233-E9F1D9CFEC6E}" dt="2022-03-11T14:07:53.430" v="1452" actId="20577"/>
        <pc:sldMkLst>
          <pc:docMk/>
          <pc:sldMk cId="2180648886" sldId="281"/>
        </pc:sldMkLst>
        <pc:spChg chg="mod">
          <ac:chgData name="Georg Kapeller" userId="c27da6d32cf9a30b" providerId="LiveId" clId="{6DC1E0FC-52F1-4253-A233-E9F1D9CFEC6E}" dt="2022-03-11T14:07:53.430" v="1452" actId="20577"/>
          <ac:spMkLst>
            <pc:docMk/>
            <pc:sldMk cId="2180648886" sldId="281"/>
            <ac:spMk id="2" creationId="{240F9D74-2145-4983-A700-BB33D3C0A2F5}"/>
          </ac:spMkLst>
        </pc:spChg>
        <pc:spChg chg="mod">
          <ac:chgData name="Georg Kapeller" userId="c27da6d32cf9a30b" providerId="LiveId" clId="{6DC1E0FC-52F1-4253-A233-E9F1D9CFEC6E}" dt="2022-03-11T14:02:17.059" v="1157" actId="108"/>
          <ac:spMkLst>
            <pc:docMk/>
            <pc:sldMk cId="2180648886" sldId="281"/>
            <ac:spMk id="3" creationId="{23B975DC-0F3F-4FA4-8BD7-0A772013B14D}"/>
          </ac:spMkLst>
        </pc:spChg>
      </pc:sldChg>
      <pc:sldChg chg="modSp mod modNotesTx">
        <pc:chgData name="Georg Kapeller" userId="c27da6d32cf9a30b" providerId="LiveId" clId="{6DC1E0FC-52F1-4253-A233-E9F1D9CFEC6E}" dt="2022-03-11T14:07:48.621" v="1449" actId="20577"/>
        <pc:sldMkLst>
          <pc:docMk/>
          <pc:sldMk cId="2219741039" sldId="282"/>
        </pc:sldMkLst>
        <pc:spChg chg="mod">
          <ac:chgData name="Georg Kapeller" userId="c27da6d32cf9a30b" providerId="LiveId" clId="{6DC1E0FC-52F1-4253-A233-E9F1D9CFEC6E}" dt="2022-03-11T14:07:48.621" v="1449" actId="20577"/>
          <ac:spMkLst>
            <pc:docMk/>
            <pc:sldMk cId="2219741039" sldId="282"/>
            <ac:spMk id="2" creationId="{240F9D74-2145-4983-A700-BB33D3C0A2F5}"/>
          </ac:spMkLst>
        </pc:spChg>
        <pc:spChg chg="mod">
          <ac:chgData name="Georg Kapeller" userId="c27da6d32cf9a30b" providerId="LiveId" clId="{6DC1E0FC-52F1-4253-A233-E9F1D9CFEC6E}" dt="2022-03-11T14:05:05.982" v="1431" actId="20577"/>
          <ac:spMkLst>
            <pc:docMk/>
            <pc:sldMk cId="2219741039" sldId="282"/>
            <ac:spMk id="3" creationId="{23B975DC-0F3F-4FA4-8BD7-0A772013B14D}"/>
          </ac:spMkLst>
        </pc:spChg>
      </pc:sldChg>
      <pc:sldChg chg="modSp mod">
        <pc:chgData name="Georg Kapeller" userId="c27da6d32cf9a30b" providerId="LiveId" clId="{6DC1E0FC-52F1-4253-A233-E9F1D9CFEC6E}" dt="2022-03-11T14:12:30.532" v="1587" actId="14100"/>
        <pc:sldMkLst>
          <pc:docMk/>
          <pc:sldMk cId="3772629116" sldId="283"/>
        </pc:sldMkLst>
        <pc:spChg chg="mod">
          <ac:chgData name="Georg Kapeller" userId="c27da6d32cf9a30b" providerId="LiveId" clId="{6DC1E0FC-52F1-4253-A233-E9F1D9CFEC6E}" dt="2022-03-11T14:07:44.757" v="1446" actId="20577"/>
          <ac:spMkLst>
            <pc:docMk/>
            <pc:sldMk cId="3772629116" sldId="283"/>
            <ac:spMk id="2" creationId="{240F9D74-2145-4983-A700-BB33D3C0A2F5}"/>
          </ac:spMkLst>
        </pc:spChg>
        <pc:spChg chg="mod">
          <ac:chgData name="Georg Kapeller" userId="c27da6d32cf9a30b" providerId="LiveId" clId="{6DC1E0FC-52F1-4253-A233-E9F1D9CFEC6E}" dt="2022-03-11T14:12:30.532" v="1587" actId="14100"/>
          <ac:spMkLst>
            <pc:docMk/>
            <pc:sldMk cId="3772629116" sldId="283"/>
            <ac:spMk id="3" creationId="{23B975DC-0F3F-4FA4-8BD7-0A772013B14D}"/>
          </ac:spMkLst>
        </pc:spChg>
      </pc:sldChg>
      <pc:sldChg chg="modSp mod modNotesTx">
        <pc:chgData name="Georg Kapeller" userId="c27da6d32cf9a30b" providerId="LiveId" clId="{6DC1E0FC-52F1-4253-A233-E9F1D9CFEC6E}" dt="2022-03-11T14:20:36.054" v="1980" actId="255"/>
        <pc:sldMkLst>
          <pc:docMk/>
          <pc:sldMk cId="1341547397" sldId="284"/>
        </pc:sldMkLst>
        <pc:spChg chg="mod">
          <ac:chgData name="Georg Kapeller" userId="c27da6d32cf9a30b" providerId="LiveId" clId="{6DC1E0FC-52F1-4253-A233-E9F1D9CFEC6E}" dt="2022-03-11T14:19:50.888" v="1979" actId="20577"/>
          <ac:spMkLst>
            <pc:docMk/>
            <pc:sldMk cId="1341547397" sldId="284"/>
            <ac:spMk id="2" creationId="{240F9D74-2145-4983-A700-BB33D3C0A2F5}"/>
          </ac:spMkLst>
        </pc:spChg>
      </pc:sldChg>
      <pc:sldChg chg="modSp mod modNotesTx">
        <pc:chgData name="Georg Kapeller" userId="c27da6d32cf9a30b" providerId="LiveId" clId="{6DC1E0FC-52F1-4253-A233-E9F1D9CFEC6E}" dt="2022-03-11T14:18:27.300" v="1973" actId="20577"/>
        <pc:sldMkLst>
          <pc:docMk/>
          <pc:sldMk cId="3018018317" sldId="285"/>
        </pc:sldMkLst>
        <pc:spChg chg="mod">
          <ac:chgData name="Georg Kapeller" userId="c27da6d32cf9a30b" providerId="LiveId" clId="{6DC1E0FC-52F1-4253-A233-E9F1D9CFEC6E}" dt="2022-03-11T14:15:30.986" v="1834" actId="20577"/>
          <ac:spMkLst>
            <pc:docMk/>
            <pc:sldMk cId="3018018317" sldId="285"/>
            <ac:spMk id="2" creationId="{240F9D74-2145-4983-A700-BB33D3C0A2F5}"/>
          </ac:spMkLst>
        </pc:spChg>
        <pc:spChg chg="mod">
          <ac:chgData name="Georg Kapeller" userId="c27da6d32cf9a30b" providerId="LiveId" clId="{6DC1E0FC-52F1-4253-A233-E9F1D9CFEC6E}" dt="2022-03-11T14:17:36.760" v="1863" actId="108"/>
          <ac:spMkLst>
            <pc:docMk/>
            <pc:sldMk cId="3018018317" sldId="285"/>
            <ac:spMk id="3" creationId="{23B975DC-0F3F-4FA4-8BD7-0A772013B14D}"/>
          </ac:spMkLst>
        </pc:spChg>
      </pc:sldChg>
      <pc:sldChg chg="modSp mod">
        <pc:chgData name="Georg Kapeller" userId="c27da6d32cf9a30b" providerId="LiveId" clId="{6DC1E0FC-52F1-4253-A233-E9F1D9CFEC6E}" dt="2022-03-11T14:18:37.956" v="1976" actId="20577"/>
        <pc:sldMkLst>
          <pc:docMk/>
          <pc:sldMk cId="3937368257" sldId="286"/>
        </pc:sldMkLst>
        <pc:spChg chg="mod">
          <ac:chgData name="Georg Kapeller" userId="c27da6d32cf9a30b" providerId="LiveId" clId="{6DC1E0FC-52F1-4253-A233-E9F1D9CFEC6E}" dt="2022-03-11T14:18:37.956" v="1976" actId="20577"/>
          <ac:spMkLst>
            <pc:docMk/>
            <pc:sldMk cId="3937368257" sldId="286"/>
            <ac:spMk id="2" creationId="{240F9D74-2145-4983-A700-BB33D3C0A2F5}"/>
          </ac:spMkLst>
        </pc:spChg>
      </pc:sldChg>
      <pc:sldChg chg="modSp mod modNotesTx">
        <pc:chgData name="Georg Kapeller" userId="c27da6d32cf9a30b" providerId="LiveId" clId="{6DC1E0FC-52F1-4253-A233-E9F1D9CFEC6E}" dt="2022-09-03T14:49:24.241" v="19759" actId="21"/>
        <pc:sldMkLst>
          <pc:docMk/>
          <pc:sldMk cId="1467393452" sldId="287"/>
        </pc:sldMkLst>
        <pc:spChg chg="mod">
          <ac:chgData name="Georg Kapeller" userId="c27da6d32cf9a30b" providerId="LiveId" clId="{6DC1E0FC-52F1-4253-A233-E9F1D9CFEC6E}" dt="2022-03-11T16:16:37.008" v="3051" actId="20577"/>
          <ac:spMkLst>
            <pc:docMk/>
            <pc:sldMk cId="1467393452" sldId="287"/>
            <ac:spMk id="2" creationId="{240F9D74-2145-4983-A700-BB33D3C0A2F5}"/>
          </ac:spMkLst>
        </pc:spChg>
        <pc:spChg chg="mod">
          <ac:chgData name="Georg Kapeller" userId="c27da6d32cf9a30b" providerId="LiveId" clId="{6DC1E0FC-52F1-4253-A233-E9F1D9CFEC6E}" dt="2022-09-03T14:49:24.241" v="19759" actId="21"/>
          <ac:spMkLst>
            <pc:docMk/>
            <pc:sldMk cId="1467393452" sldId="287"/>
            <ac:spMk id="3" creationId="{23B975DC-0F3F-4FA4-8BD7-0A772013B14D}"/>
          </ac:spMkLst>
        </pc:spChg>
      </pc:sldChg>
      <pc:sldChg chg="modSp mod modNotesTx">
        <pc:chgData name="Georg Kapeller" userId="c27da6d32cf9a30b" providerId="LiveId" clId="{6DC1E0FC-52F1-4253-A233-E9F1D9CFEC6E}" dt="2022-03-11T19:19:14.363" v="4536" actId="20577"/>
        <pc:sldMkLst>
          <pc:docMk/>
          <pc:sldMk cId="4168895074" sldId="288"/>
        </pc:sldMkLst>
        <pc:spChg chg="mod">
          <ac:chgData name="Georg Kapeller" userId="c27da6d32cf9a30b" providerId="LiveId" clId="{6DC1E0FC-52F1-4253-A233-E9F1D9CFEC6E}" dt="2022-03-11T16:42:32.237" v="4178" actId="20577"/>
          <ac:spMkLst>
            <pc:docMk/>
            <pc:sldMk cId="4168895074" sldId="288"/>
            <ac:spMk id="2" creationId="{240F9D74-2145-4983-A700-BB33D3C0A2F5}"/>
          </ac:spMkLst>
        </pc:spChg>
        <pc:spChg chg="mod">
          <ac:chgData name="Georg Kapeller" userId="c27da6d32cf9a30b" providerId="LiveId" clId="{6DC1E0FC-52F1-4253-A233-E9F1D9CFEC6E}" dt="2022-03-11T19:19:14.363" v="4536" actId="20577"/>
          <ac:spMkLst>
            <pc:docMk/>
            <pc:sldMk cId="4168895074" sldId="288"/>
            <ac:spMk id="3" creationId="{23B975DC-0F3F-4FA4-8BD7-0A772013B14D}"/>
          </ac:spMkLst>
        </pc:spChg>
      </pc:sldChg>
      <pc:sldChg chg="modSp mod modNotesTx">
        <pc:chgData name="Georg Kapeller" userId="c27da6d32cf9a30b" providerId="LiveId" clId="{6DC1E0FC-52F1-4253-A233-E9F1D9CFEC6E}" dt="2022-03-11T18:31:16.926" v="4273" actId="6549"/>
        <pc:sldMkLst>
          <pc:docMk/>
          <pc:sldMk cId="721603559" sldId="289"/>
        </pc:sldMkLst>
        <pc:spChg chg="mod">
          <ac:chgData name="Georg Kapeller" userId="c27da6d32cf9a30b" providerId="LiveId" clId="{6DC1E0FC-52F1-4253-A233-E9F1D9CFEC6E}" dt="2022-03-11T16:38:27.613" v="4056" actId="20577"/>
          <ac:spMkLst>
            <pc:docMk/>
            <pc:sldMk cId="721603559" sldId="289"/>
            <ac:spMk id="2" creationId="{240F9D74-2145-4983-A700-BB33D3C0A2F5}"/>
          </ac:spMkLst>
        </pc:spChg>
        <pc:spChg chg="mod">
          <ac:chgData name="Georg Kapeller" userId="c27da6d32cf9a30b" providerId="LiveId" clId="{6DC1E0FC-52F1-4253-A233-E9F1D9CFEC6E}" dt="2022-03-11T16:39:14.271" v="4058" actId="108"/>
          <ac:spMkLst>
            <pc:docMk/>
            <pc:sldMk cId="721603559" sldId="289"/>
            <ac:spMk id="3" creationId="{23B975DC-0F3F-4FA4-8BD7-0A772013B14D}"/>
          </ac:spMkLst>
        </pc:spChg>
      </pc:sldChg>
      <pc:sldChg chg="modSp mod modNotesTx">
        <pc:chgData name="Georg Kapeller" userId="c27da6d32cf9a30b" providerId="LiveId" clId="{6DC1E0FC-52F1-4253-A233-E9F1D9CFEC6E}" dt="2022-03-11T19:28:57.833" v="4858" actId="114"/>
        <pc:sldMkLst>
          <pc:docMk/>
          <pc:sldMk cId="298918917" sldId="290"/>
        </pc:sldMkLst>
        <pc:spChg chg="mod">
          <ac:chgData name="Georg Kapeller" userId="c27da6d32cf9a30b" providerId="LiveId" clId="{6DC1E0FC-52F1-4253-A233-E9F1D9CFEC6E}" dt="2022-03-11T19:20:33.328" v="4539" actId="20577"/>
          <ac:spMkLst>
            <pc:docMk/>
            <pc:sldMk cId="298918917" sldId="290"/>
            <ac:spMk id="2" creationId="{240F9D74-2145-4983-A700-BB33D3C0A2F5}"/>
          </ac:spMkLst>
        </pc:spChg>
        <pc:spChg chg="mod">
          <ac:chgData name="Georg Kapeller" userId="c27da6d32cf9a30b" providerId="LiveId" clId="{6DC1E0FC-52F1-4253-A233-E9F1D9CFEC6E}" dt="2022-03-11T19:28:57.833" v="4858" actId="114"/>
          <ac:spMkLst>
            <pc:docMk/>
            <pc:sldMk cId="298918917" sldId="290"/>
            <ac:spMk id="3" creationId="{23B975DC-0F3F-4FA4-8BD7-0A772013B14D}"/>
          </ac:spMkLst>
        </pc:spChg>
      </pc:sldChg>
      <pc:sldChg chg="modSp mod modNotesTx">
        <pc:chgData name="Georg Kapeller" userId="c27da6d32cf9a30b" providerId="LiveId" clId="{6DC1E0FC-52F1-4253-A233-E9F1D9CFEC6E}" dt="2022-03-11T19:28:45.911" v="4857" actId="14100"/>
        <pc:sldMkLst>
          <pc:docMk/>
          <pc:sldMk cId="495202057" sldId="291"/>
        </pc:sldMkLst>
        <pc:spChg chg="mod">
          <ac:chgData name="Georg Kapeller" userId="c27da6d32cf9a30b" providerId="LiveId" clId="{6DC1E0FC-52F1-4253-A233-E9F1D9CFEC6E}" dt="2022-03-11T19:22:56.846" v="4649" actId="20577"/>
          <ac:spMkLst>
            <pc:docMk/>
            <pc:sldMk cId="495202057" sldId="291"/>
            <ac:spMk id="2" creationId="{240F9D74-2145-4983-A700-BB33D3C0A2F5}"/>
          </ac:spMkLst>
        </pc:spChg>
        <pc:spChg chg="mod">
          <ac:chgData name="Georg Kapeller" userId="c27da6d32cf9a30b" providerId="LiveId" clId="{6DC1E0FC-52F1-4253-A233-E9F1D9CFEC6E}" dt="2022-03-11T19:28:45.911" v="4857" actId="14100"/>
          <ac:spMkLst>
            <pc:docMk/>
            <pc:sldMk cId="495202057" sldId="291"/>
            <ac:spMk id="3" creationId="{23B975DC-0F3F-4FA4-8BD7-0A772013B14D}"/>
          </ac:spMkLst>
        </pc:spChg>
      </pc:sldChg>
      <pc:sldChg chg="modSp mod">
        <pc:chgData name="Georg Kapeller" userId="c27da6d32cf9a30b" providerId="LiveId" clId="{6DC1E0FC-52F1-4253-A233-E9F1D9CFEC6E}" dt="2022-03-11T19:26:31.643" v="4713" actId="20577"/>
        <pc:sldMkLst>
          <pc:docMk/>
          <pc:sldMk cId="2064561533" sldId="292"/>
        </pc:sldMkLst>
        <pc:spChg chg="mod">
          <ac:chgData name="Georg Kapeller" userId="c27da6d32cf9a30b" providerId="LiveId" clId="{6DC1E0FC-52F1-4253-A233-E9F1D9CFEC6E}" dt="2022-03-11T19:26:31.643" v="4713" actId="20577"/>
          <ac:spMkLst>
            <pc:docMk/>
            <pc:sldMk cId="2064561533" sldId="292"/>
            <ac:spMk id="2" creationId="{240F9D74-2145-4983-A700-BB33D3C0A2F5}"/>
          </ac:spMkLst>
        </pc:spChg>
      </pc:sldChg>
      <pc:sldChg chg="modSp mod">
        <pc:chgData name="Georg Kapeller" userId="c27da6d32cf9a30b" providerId="LiveId" clId="{6DC1E0FC-52F1-4253-A233-E9F1D9CFEC6E}" dt="2022-03-11T19:30:32.564" v="4863" actId="20577"/>
        <pc:sldMkLst>
          <pc:docMk/>
          <pc:sldMk cId="978446127" sldId="293"/>
        </pc:sldMkLst>
        <pc:spChg chg="mod">
          <ac:chgData name="Georg Kapeller" userId="c27da6d32cf9a30b" providerId="LiveId" clId="{6DC1E0FC-52F1-4253-A233-E9F1D9CFEC6E}" dt="2022-03-11T19:26:37.399" v="4716" actId="20577"/>
          <ac:spMkLst>
            <pc:docMk/>
            <pc:sldMk cId="978446127" sldId="293"/>
            <ac:spMk id="2" creationId="{240F9D74-2145-4983-A700-BB33D3C0A2F5}"/>
          </ac:spMkLst>
        </pc:spChg>
        <pc:spChg chg="mod">
          <ac:chgData name="Georg Kapeller" userId="c27da6d32cf9a30b" providerId="LiveId" clId="{6DC1E0FC-52F1-4253-A233-E9F1D9CFEC6E}" dt="2022-03-11T19:30:32.564" v="4863" actId="20577"/>
          <ac:spMkLst>
            <pc:docMk/>
            <pc:sldMk cId="978446127" sldId="293"/>
            <ac:spMk id="3" creationId="{23B975DC-0F3F-4FA4-8BD7-0A772013B14D}"/>
          </ac:spMkLst>
        </pc:spChg>
      </pc:sldChg>
      <pc:sldChg chg="modSp mod">
        <pc:chgData name="Georg Kapeller" userId="c27da6d32cf9a30b" providerId="LiveId" clId="{6DC1E0FC-52F1-4253-A233-E9F1D9CFEC6E}" dt="2022-03-14T14:04:43.213" v="8739" actId="20577"/>
        <pc:sldMkLst>
          <pc:docMk/>
          <pc:sldMk cId="372383110" sldId="294"/>
        </pc:sldMkLst>
        <pc:spChg chg="mod">
          <ac:chgData name="Georg Kapeller" userId="c27da6d32cf9a30b" providerId="LiveId" clId="{6DC1E0FC-52F1-4253-A233-E9F1D9CFEC6E}" dt="2022-03-14T14:04:43.213" v="8739" actId="20577"/>
          <ac:spMkLst>
            <pc:docMk/>
            <pc:sldMk cId="372383110" sldId="294"/>
            <ac:spMk id="2" creationId="{240F9D74-2145-4983-A700-BB33D3C0A2F5}"/>
          </ac:spMkLst>
        </pc:spChg>
      </pc:sldChg>
      <pc:sldChg chg="modSp mod modNotesTx">
        <pc:chgData name="Georg Kapeller" userId="c27da6d32cf9a30b" providerId="LiveId" clId="{6DC1E0FC-52F1-4253-A233-E9F1D9CFEC6E}" dt="2022-03-14T14:03:36.234" v="8734" actId="20577"/>
        <pc:sldMkLst>
          <pc:docMk/>
          <pc:sldMk cId="248251660" sldId="295"/>
        </pc:sldMkLst>
        <pc:spChg chg="mod">
          <ac:chgData name="Georg Kapeller" userId="c27da6d32cf9a30b" providerId="LiveId" clId="{6DC1E0FC-52F1-4253-A233-E9F1D9CFEC6E}" dt="2022-03-14T14:03:36.234" v="8734" actId="20577"/>
          <ac:spMkLst>
            <pc:docMk/>
            <pc:sldMk cId="248251660" sldId="295"/>
            <ac:spMk id="2" creationId="{240F9D74-2145-4983-A700-BB33D3C0A2F5}"/>
          </ac:spMkLst>
        </pc:spChg>
      </pc:sldChg>
      <pc:sldChg chg="addSp delSp modSp mod modNotesTx">
        <pc:chgData name="Georg Kapeller" userId="c27da6d32cf9a30b" providerId="LiveId" clId="{6DC1E0FC-52F1-4253-A233-E9F1D9CFEC6E}" dt="2022-09-03T14:50:44.347" v="19767" actId="1076"/>
        <pc:sldMkLst>
          <pc:docMk/>
          <pc:sldMk cId="580232551" sldId="296"/>
        </pc:sldMkLst>
        <pc:spChg chg="mod">
          <ac:chgData name="Georg Kapeller" userId="c27da6d32cf9a30b" providerId="LiveId" clId="{6DC1E0FC-52F1-4253-A233-E9F1D9CFEC6E}" dt="2022-03-11T19:30:57.418" v="4866" actId="20577"/>
          <ac:spMkLst>
            <pc:docMk/>
            <pc:sldMk cId="580232551" sldId="296"/>
            <ac:spMk id="2" creationId="{240F9D74-2145-4983-A700-BB33D3C0A2F5}"/>
          </ac:spMkLst>
        </pc:spChg>
        <pc:spChg chg="mod">
          <ac:chgData name="Georg Kapeller" userId="c27da6d32cf9a30b" providerId="LiveId" clId="{6DC1E0FC-52F1-4253-A233-E9F1D9CFEC6E}" dt="2022-03-12T08:45:02.053" v="4886" actId="14100"/>
          <ac:spMkLst>
            <pc:docMk/>
            <pc:sldMk cId="580232551" sldId="296"/>
            <ac:spMk id="3" creationId="{23B975DC-0F3F-4FA4-8BD7-0A772013B14D}"/>
          </ac:spMkLst>
        </pc:spChg>
        <pc:graphicFrameChg chg="add del mod">
          <ac:chgData name="Georg Kapeller" userId="c27da6d32cf9a30b" providerId="LiveId" clId="{6DC1E0FC-52F1-4253-A233-E9F1D9CFEC6E}" dt="2022-03-11T19:33:41.710" v="4870"/>
          <ac:graphicFrameMkLst>
            <pc:docMk/>
            <pc:sldMk cId="580232551" sldId="296"/>
            <ac:graphicFrameMk id="14" creationId="{192CD3AF-92C7-4134-93E4-88624BF2065D}"/>
          </ac:graphicFrameMkLst>
        </pc:graphicFrameChg>
        <pc:picChg chg="add mod">
          <ac:chgData name="Georg Kapeller" userId="c27da6d32cf9a30b" providerId="LiveId" clId="{6DC1E0FC-52F1-4253-A233-E9F1D9CFEC6E}" dt="2022-03-11T19:34:03.371" v="4875" actId="1076"/>
          <ac:picMkLst>
            <pc:docMk/>
            <pc:sldMk cId="580232551" sldId="296"/>
            <ac:picMk id="12" creationId="{74844489-18A8-4B59-BEF6-59EF906A38EC}"/>
          </ac:picMkLst>
        </pc:picChg>
        <pc:picChg chg="mod">
          <ac:chgData name="Georg Kapeller" userId="c27da6d32cf9a30b" providerId="LiveId" clId="{6DC1E0FC-52F1-4253-A233-E9F1D9CFEC6E}" dt="2022-09-03T14:50:44.347" v="19767" actId="1076"/>
          <ac:picMkLst>
            <pc:docMk/>
            <pc:sldMk cId="580232551" sldId="296"/>
            <ac:picMk id="15" creationId="{5042B860-ECA9-973C-C271-9D9744A9C65B}"/>
          </ac:picMkLst>
        </pc:picChg>
        <pc:picChg chg="del">
          <ac:chgData name="Georg Kapeller" userId="c27da6d32cf9a30b" providerId="LiveId" clId="{6DC1E0FC-52F1-4253-A233-E9F1D9CFEC6E}" dt="2022-03-11T19:33:37.648" v="4868" actId="478"/>
          <ac:picMkLst>
            <pc:docMk/>
            <pc:sldMk cId="580232551" sldId="296"/>
            <ac:picMk id="15" creationId="{A1967599-08D2-4B9D-A92F-960E4DA40A7C}"/>
          </ac:picMkLst>
        </pc:picChg>
      </pc:sldChg>
      <pc:sldChg chg="modSp mod modNotesTx">
        <pc:chgData name="Georg Kapeller" userId="c27da6d32cf9a30b" providerId="LiveId" clId="{6DC1E0FC-52F1-4253-A233-E9F1D9CFEC6E}" dt="2022-03-12T09:09:20.959" v="6029" actId="14100"/>
        <pc:sldMkLst>
          <pc:docMk/>
          <pc:sldMk cId="804139758" sldId="297"/>
        </pc:sldMkLst>
        <pc:spChg chg="mod">
          <ac:chgData name="Georg Kapeller" userId="c27da6d32cf9a30b" providerId="LiveId" clId="{6DC1E0FC-52F1-4253-A233-E9F1D9CFEC6E}" dt="2022-03-12T09:06:47.243" v="6023" actId="20577"/>
          <ac:spMkLst>
            <pc:docMk/>
            <pc:sldMk cId="804139758" sldId="297"/>
            <ac:spMk id="2" creationId="{240F9D74-2145-4983-A700-BB33D3C0A2F5}"/>
          </ac:spMkLst>
        </pc:spChg>
        <pc:spChg chg="mod">
          <ac:chgData name="Georg Kapeller" userId="c27da6d32cf9a30b" providerId="LiveId" clId="{6DC1E0FC-52F1-4253-A233-E9F1D9CFEC6E}" dt="2022-03-12T09:09:20.959" v="6029" actId="14100"/>
          <ac:spMkLst>
            <pc:docMk/>
            <pc:sldMk cId="804139758" sldId="297"/>
            <ac:spMk id="3" creationId="{23B975DC-0F3F-4FA4-8BD7-0A772013B14D}"/>
          </ac:spMkLst>
        </pc:spChg>
      </pc:sldChg>
      <pc:sldChg chg="modSp mod modNotesTx">
        <pc:chgData name="Georg Kapeller" userId="c27da6d32cf9a30b" providerId="LiveId" clId="{6DC1E0FC-52F1-4253-A233-E9F1D9CFEC6E}" dt="2022-03-12T09:13:56.119" v="6275" actId="108"/>
        <pc:sldMkLst>
          <pc:docMk/>
          <pc:sldMk cId="727167112" sldId="298"/>
        </pc:sldMkLst>
        <pc:spChg chg="mod">
          <ac:chgData name="Georg Kapeller" userId="c27da6d32cf9a30b" providerId="LiveId" clId="{6DC1E0FC-52F1-4253-A233-E9F1D9CFEC6E}" dt="2022-03-12T09:11:22.379" v="6129" actId="20577"/>
          <ac:spMkLst>
            <pc:docMk/>
            <pc:sldMk cId="727167112" sldId="298"/>
            <ac:spMk id="2" creationId="{240F9D74-2145-4983-A700-BB33D3C0A2F5}"/>
          </ac:spMkLst>
        </pc:spChg>
        <pc:spChg chg="mod">
          <ac:chgData name="Georg Kapeller" userId="c27da6d32cf9a30b" providerId="LiveId" clId="{6DC1E0FC-52F1-4253-A233-E9F1D9CFEC6E}" dt="2022-03-12T09:13:56.119" v="6275" actId="108"/>
          <ac:spMkLst>
            <pc:docMk/>
            <pc:sldMk cId="727167112" sldId="298"/>
            <ac:spMk id="3" creationId="{23B975DC-0F3F-4FA4-8BD7-0A772013B14D}"/>
          </ac:spMkLst>
        </pc:spChg>
      </pc:sldChg>
      <pc:sldChg chg="modSp mod modNotesTx">
        <pc:chgData name="Georg Kapeller" userId="c27da6d32cf9a30b" providerId="LiveId" clId="{6DC1E0FC-52F1-4253-A233-E9F1D9CFEC6E}" dt="2022-03-14T13:41:41.035" v="7972" actId="15"/>
        <pc:sldMkLst>
          <pc:docMk/>
          <pc:sldMk cId="2465580375" sldId="299"/>
        </pc:sldMkLst>
        <pc:spChg chg="mod">
          <ac:chgData name="Georg Kapeller" userId="c27da6d32cf9a30b" providerId="LiveId" clId="{6DC1E0FC-52F1-4253-A233-E9F1D9CFEC6E}" dt="2022-03-12T09:14:04.125" v="6278" actId="20577"/>
          <ac:spMkLst>
            <pc:docMk/>
            <pc:sldMk cId="2465580375" sldId="299"/>
            <ac:spMk id="2" creationId="{240F9D74-2145-4983-A700-BB33D3C0A2F5}"/>
          </ac:spMkLst>
        </pc:spChg>
        <pc:spChg chg="mod">
          <ac:chgData name="Georg Kapeller" userId="c27da6d32cf9a30b" providerId="LiveId" clId="{6DC1E0FC-52F1-4253-A233-E9F1D9CFEC6E}" dt="2022-03-14T13:41:41.035" v="7972" actId="15"/>
          <ac:spMkLst>
            <pc:docMk/>
            <pc:sldMk cId="2465580375" sldId="299"/>
            <ac:spMk id="3" creationId="{23B975DC-0F3F-4FA4-8BD7-0A772013B14D}"/>
          </ac:spMkLst>
        </pc:spChg>
      </pc:sldChg>
      <pc:sldChg chg="modSp mod modNotesTx">
        <pc:chgData name="Georg Kapeller" userId="c27da6d32cf9a30b" providerId="LiveId" clId="{6DC1E0FC-52F1-4253-A233-E9F1D9CFEC6E}" dt="2022-03-14T13:47:09.364" v="8125" actId="120"/>
        <pc:sldMkLst>
          <pc:docMk/>
          <pc:sldMk cId="2883820258" sldId="300"/>
        </pc:sldMkLst>
        <pc:spChg chg="mod">
          <ac:chgData name="Georg Kapeller" userId="c27da6d32cf9a30b" providerId="LiveId" clId="{6DC1E0FC-52F1-4253-A233-E9F1D9CFEC6E}" dt="2022-03-14T13:40:18.720" v="7970" actId="20577"/>
          <ac:spMkLst>
            <pc:docMk/>
            <pc:sldMk cId="2883820258" sldId="300"/>
            <ac:spMk id="2" creationId="{240F9D74-2145-4983-A700-BB33D3C0A2F5}"/>
          </ac:spMkLst>
        </pc:spChg>
        <pc:spChg chg="mod">
          <ac:chgData name="Georg Kapeller" userId="c27da6d32cf9a30b" providerId="LiveId" clId="{6DC1E0FC-52F1-4253-A233-E9F1D9CFEC6E}" dt="2022-03-14T13:44:28.420" v="8058" actId="20577"/>
          <ac:spMkLst>
            <pc:docMk/>
            <pc:sldMk cId="2883820258" sldId="300"/>
            <ac:spMk id="3" creationId="{23B975DC-0F3F-4FA4-8BD7-0A772013B14D}"/>
          </ac:spMkLst>
        </pc:spChg>
      </pc:sldChg>
      <pc:sldChg chg="modSp mod">
        <pc:chgData name="Georg Kapeller" userId="c27da6d32cf9a30b" providerId="LiveId" clId="{6DC1E0FC-52F1-4253-A233-E9F1D9CFEC6E}" dt="2022-03-14T15:02:10.908" v="8818" actId="6549"/>
        <pc:sldMkLst>
          <pc:docMk/>
          <pc:sldMk cId="1652395347" sldId="301"/>
        </pc:sldMkLst>
        <pc:spChg chg="mod">
          <ac:chgData name="Georg Kapeller" userId="c27da6d32cf9a30b" providerId="LiveId" clId="{6DC1E0FC-52F1-4253-A233-E9F1D9CFEC6E}" dt="2022-03-14T14:05:25.308" v="8742" actId="20577"/>
          <ac:spMkLst>
            <pc:docMk/>
            <pc:sldMk cId="1652395347" sldId="301"/>
            <ac:spMk id="2" creationId="{240F9D74-2145-4983-A700-BB33D3C0A2F5}"/>
          </ac:spMkLst>
        </pc:spChg>
        <pc:spChg chg="mod">
          <ac:chgData name="Georg Kapeller" userId="c27da6d32cf9a30b" providerId="LiveId" clId="{6DC1E0FC-52F1-4253-A233-E9F1D9CFEC6E}" dt="2022-03-14T15:02:10.908" v="8818" actId="6549"/>
          <ac:spMkLst>
            <pc:docMk/>
            <pc:sldMk cId="1652395347" sldId="301"/>
            <ac:spMk id="3" creationId="{23B975DC-0F3F-4FA4-8BD7-0A772013B14D}"/>
          </ac:spMkLst>
        </pc:spChg>
      </pc:sldChg>
      <pc:sldChg chg="addSp delSp modSp mod">
        <pc:chgData name="Georg Kapeller" userId="c27da6d32cf9a30b" providerId="LiveId" clId="{6DC1E0FC-52F1-4253-A233-E9F1D9CFEC6E}" dt="2022-03-23T19:31:27.341" v="19686" actId="478"/>
        <pc:sldMkLst>
          <pc:docMk/>
          <pc:sldMk cId="1826549389" sldId="302"/>
        </pc:sldMkLst>
        <pc:picChg chg="add del mod ord modCrop">
          <ac:chgData name="Georg Kapeller" userId="c27da6d32cf9a30b" providerId="LiveId" clId="{6DC1E0FC-52F1-4253-A233-E9F1D9CFEC6E}" dt="2022-03-23T19:27:58.046" v="19680" actId="478"/>
          <ac:picMkLst>
            <pc:docMk/>
            <pc:sldMk cId="1826549389" sldId="302"/>
            <ac:picMk id="5" creationId="{E56F03F6-D6BC-4BD7-BA4B-BF1ADCF727E0}"/>
          </ac:picMkLst>
        </pc:picChg>
        <pc:picChg chg="mod">
          <ac:chgData name="Georg Kapeller" userId="c27da6d32cf9a30b" providerId="LiveId" clId="{6DC1E0FC-52F1-4253-A233-E9F1D9CFEC6E}" dt="2022-03-23T19:27:54.159" v="19678" actId="1076"/>
          <ac:picMkLst>
            <pc:docMk/>
            <pc:sldMk cId="1826549389" sldId="302"/>
            <ac:picMk id="6" creationId="{0B2E9D93-4F9A-4C72-B55E-2B8BF51025EB}"/>
          </ac:picMkLst>
        </pc:picChg>
        <pc:picChg chg="add del">
          <ac:chgData name="Georg Kapeller" userId="c27da6d32cf9a30b" providerId="LiveId" clId="{6DC1E0FC-52F1-4253-A233-E9F1D9CFEC6E}" dt="2022-03-23T19:30:25.641" v="19682" actId="478"/>
          <ac:picMkLst>
            <pc:docMk/>
            <pc:sldMk cId="1826549389" sldId="302"/>
            <ac:picMk id="1026" creationId="{532B0D9B-160C-40D6-AF8C-32C7414D1396}"/>
          </ac:picMkLst>
        </pc:picChg>
        <pc:picChg chg="add del mod">
          <ac:chgData name="Georg Kapeller" userId="c27da6d32cf9a30b" providerId="LiveId" clId="{6DC1E0FC-52F1-4253-A233-E9F1D9CFEC6E}" dt="2022-03-23T19:31:27.341" v="19686" actId="478"/>
          <ac:picMkLst>
            <pc:docMk/>
            <pc:sldMk cId="1826549389" sldId="302"/>
            <ac:picMk id="1028" creationId="{729E2CA9-68C7-4B75-BCF8-38751A57E27F}"/>
          </ac:picMkLst>
        </pc:picChg>
      </pc:sldChg>
      <pc:sldChg chg="modSp mod modNotesTx">
        <pc:chgData name="Georg Kapeller" userId="c27da6d32cf9a30b" providerId="LiveId" clId="{6DC1E0FC-52F1-4253-A233-E9F1D9CFEC6E}" dt="2022-03-12T08:49:11.984" v="4949" actId="20577"/>
        <pc:sldMkLst>
          <pc:docMk/>
          <pc:sldMk cId="2993465742" sldId="303"/>
        </pc:sldMkLst>
        <pc:spChg chg="mod">
          <ac:chgData name="Georg Kapeller" userId="c27da6d32cf9a30b" providerId="LiveId" clId="{6DC1E0FC-52F1-4253-A233-E9F1D9CFEC6E}" dt="2022-03-12T08:45:34.691" v="4889" actId="20577"/>
          <ac:spMkLst>
            <pc:docMk/>
            <pc:sldMk cId="2993465742" sldId="303"/>
            <ac:spMk id="2" creationId="{240F9D74-2145-4983-A700-BB33D3C0A2F5}"/>
          </ac:spMkLst>
        </pc:spChg>
        <pc:spChg chg="mod">
          <ac:chgData name="Georg Kapeller" userId="c27da6d32cf9a30b" providerId="LiveId" clId="{6DC1E0FC-52F1-4253-A233-E9F1D9CFEC6E}" dt="2022-03-12T08:47:53.055" v="4945" actId="108"/>
          <ac:spMkLst>
            <pc:docMk/>
            <pc:sldMk cId="2993465742" sldId="303"/>
            <ac:spMk id="3" creationId="{23B975DC-0F3F-4FA4-8BD7-0A772013B14D}"/>
          </ac:spMkLst>
        </pc:spChg>
        <pc:spChg chg="mod">
          <ac:chgData name="Georg Kapeller" userId="c27da6d32cf9a30b" providerId="LiveId" clId="{6DC1E0FC-52F1-4253-A233-E9F1D9CFEC6E}" dt="2022-03-12T08:47:29.160" v="4943" actId="14100"/>
          <ac:spMkLst>
            <pc:docMk/>
            <pc:sldMk cId="2993465742" sldId="303"/>
            <ac:spMk id="14" creationId="{8BC71CFD-886F-4C7E-A116-855F6E77F182}"/>
          </ac:spMkLst>
        </pc:spChg>
      </pc:sldChg>
      <pc:sldChg chg="modSp mod modNotesTx">
        <pc:chgData name="Georg Kapeller" userId="c27da6d32cf9a30b" providerId="LiveId" clId="{6DC1E0FC-52F1-4253-A233-E9F1D9CFEC6E}" dt="2022-03-12T09:11:09.588" v="6126" actId="20577"/>
        <pc:sldMkLst>
          <pc:docMk/>
          <pc:sldMk cId="2128384255" sldId="304"/>
        </pc:sldMkLst>
        <pc:spChg chg="mod">
          <ac:chgData name="Georg Kapeller" userId="c27da6d32cf9a30b" providerId="LiveId" clId="{6DC1E0FC-52F1-4253-A233-E9F1D9CFEC6E}" dt="2022-03-12T09:10:18.066" v="6033" actId="20577"/>
          <ac:spMkLst>
            <pc:docMk/>
            <pc:sldMk cId="2128384255" sldId="304"/>
            <ac:spMk id="2" creationId="{240F9D74-2145-4983-A700-BB33D3C0A2F5}"/>
          </ac:spMkLst>
        </pc:spChg>
      </pc:sldChg>
      <pc:sldChg chg="modSp mod modNotesTx">
        <pc:chgData name="Georg Kapeller" userId="c27da6d32cf9a30b" providerId="LiveId" clId="{6DC1E0FC-52F1-4253-A233-E9F1D9CFEC6E}" dt="2022-03-14T13:31:26.686" v="7921" actId="20577"/>
        <pc:sldMkLst>
          <pc:docMk/>
          <pc:sldMk cId="3483164997" sldId="305"/>
        </pc:sldMkLst>
        <pc:spChg chg="mod">
          <ac:chgData name="Georg Kapeller" userId="c27da6d32cf9a30b" providerId="LiveId" clId="{6DC1E0FC-52F1-4253-A233-E9F1D9CFEC6E}" dt="2022-03-14T13:22:30.609" v="7396" actId="20577"/>
          <ac:spMkLst>
            <pc:docMk/>
            <pc:sldMk cId="3483164997" sldId="305"/>
            <ac:spMk id="2" creationId="{240F9D74-2145-4983-A700-BB33D3C0A2F5}"/>
          </ac:spMkLst>
        </pc:spChg>
      </pc:sldChg>
      <pc:sldChg chg="modSp mod modNotesTx">
        <pc:chgData name="Georg Kapeller" userId="c27da6d32cf9a30b" providerId="LiveId" clId="{6DC1E0FC-52F1-4253-A233-E9F1D9CFEC6E}" dt="2022-03-14T13:50:55.968" v="8132" actId="108"/>
        <pc:sldMkLst>
          <pc:docMk/>
          <pc:sldMk cId="2880592669" sldId="306"/>
        </pc:sldMkLst>
        <pc:spChg chg="mod">
          <ac:chgData name="Georg Kapeller" userId="c27da6d32cf9a30b" providerId="LiveId" clId="{6DC1E0FC-52F1-4253-A233-E9F1D9CFEC6E}" dt="2022-03-14T13:47:44.635" v="8128" actId="20577"/>
          <ac:spMkLst>
            <pc:docMk/>
            <pc:sldMk cId="2880592669" sldId="306"/>
            <ac:spMk id="2" creationId="{240F9D74-2145-4983-A700-BB33D3C0A2F5}"/>
          </ac:spMkLst>
        </pc:spChg>
        <pc:spChg chg="mod">
          <ac:chgData name="Georg Kapeller" userId="c27da6d32cf9a30b" providerId="LiveId" clId="{6DC1E0FC-52F1-4253-A233-E9F1D9CFEC6E}" dt="2022-03-14T13:50:55.968" v="8132" actId="108"/>
          <ac:spMkLst>
            <pc:docMk/>
            <pc:sldMk cId="2880592669" sldId="306"/>
            <ac:spMk id="3" creationId="{23B975DC-0F3F-4FA4-8BD7-0A772013B14D}"/>
          </ac:spMkLst>
        </pc:spChg>
      </pc:sldChg>
      <pc:sldChg chg="modSp mod modNotesTx">
        <pc:chgData name="Georg Kapeller" userId="c27da6d32cf9a30b" providerId="LiveId" clId="{6DC1E0FC-52F1-4253-A233-E9F1D9CFEC6E}" dt="2022-03-14T14:02:51.159" v="8730" actId="20577"/>
        <pc:sldMkLst>
          <pc:docMk/>
          <pc:sldMk cId="1494558344" sldId="307"/>
        </pc:sldMkLst>
        <pc:spChg chg="mod">
          <ac:chgData name="Georg Kapeller" userId="c27da6d32cf9a30b" providerId="LiveId" clId="{6DC1E0FC-52F1-4253-A233-E9F1D9CFEC6E}" dt="2022-03-14T13:51:22.202" v="8136" actId="20577"/>
          <ac:spMkLst>
            <pc:docMk/>
            <pc:sldMk cId="1494558344" sldId="307"/>
            <ac:spMk id="2" creationId="{240F9D74-2145-4983-A700-BB33D3C0A2F5}"/>
          </ac:spMkLst>
        </pc:spChg>
        <pc:spChg chg="mod">
          <ac:chgData name="Georg Kapeller" userId="c27da6d32cf9a30b" providerId="LiveId" clId="{6DC1E0FC-52F1-4253-A233-E9F1D9CFEC6E}" dt="2022-03-14T14:00:09.506" v="8422" actId="14100"/>
          <ac:spMkLst>
            <pc:docMk/>
            <pc:sldMk cId="1494558344" sldId="307"/>
            <ac:spMk id="3" creationId="{23B975DC-0F3F-4FA4-8BD7-0A772013B14D}"/>
          </ac:spMkLst>
        </pc:spChg>
      </pc:sldChg>
      <pc:sldChg chg="delSp modSp mod modNotesTx">
        <pc:chgData name="Georg Kapeller" userId="c27da6d32cf9a30b" providerId="LiveId" clId="{6DC1E0FC-52F1-4253-A233-E9F1D9CFEC6E}" dt="2022-03-15T14:55:51.152" v="9708" actId="12"/>
        <pc:sldMkLst>
          <pc:docMk/>
          <pc:sldMk cId="1644467887" sldId="308"/>
        </pc:sldMkLst>
        <pc:spChg chg="mod">
          <ac:chgData name="Georg Kapeller" userId="c27da6d32cf9a30b" providerId="LiveId" clId="{6DC1E0FC-52F1-4253-A233-E9F1D9CFEC6E}" dt="2022-03-14T15:20:08.399" v="9104" actId="20577"/>
          <ac:spMkLst>
            <pc:docMk/>
            <pc:sldMk cId="1644467887" sldId="308"/>
            <ac:spMk id="2" creationId="{240F9D74-2145-4983-A700-BB33D3C0A2F5}"/>
          </ac:spMkLst>
        </pc:spChg>
        <pc:spChg chg="mod">
          <ac:chgData name="Georg Kapeller" userId="c27da6d32cf9a30b" providerId="LiveId" clId="{6DC1E0FC-52F1-4253-A233-E9F1D9CFEC6E}" dt="2022-03-15T14:55:51.152" v="9708" actId="12"/>
          <ac:spMkLst>
            <pc:docMk/>
            <pc:sldMk cId="1644467887" sldId="308"/>
            <ac:spMk id="3" creationId="{23B975DC-0F3F-4FA4-8BD7-0A772013B14D}"/>
          </ac:spMkLst>
        </pc:spChg>
        <pc:graphicFrameChg chg="del mod modGraphic">
          <ac:chgData name="Georg Kapeller" userId="c27da6d32cf9a30b" providerId="LiveId" clId="{6DC1E0FC-52F1-4253-A233-E9F1D9CFEC6E}" dt="2022-03-14T15:29:25.954" v="9508" actId="21"/>
          <ac:graphicFrameMkLst>
            <pc:docMk/>
            <pc:sldMk cId="1644467887" sldId="308"/>
            <ac:graphicFrameMk id="11" creationId="{2E402834-CBE4-4BA3-AE81-DAC5E881CA77}"/>
          </ac:graphicFrameMkLst>
        </pc:graphicFrameChg>
        <pc:graphicFrameChg chg="mod">
          <ac:chgData name="Georg Kapeller" userId="c27da6d32cf9a30b" providerId="LiveId" clId="{6DC1E0FC-52F1-4253-A233-E9F1D9CFEC6E}" dt="2022-03-14T15:31:26.586" v="9601"/>
          <ac:graphicFrameMkLst>
            <pc:docMk/>
            <pc:sldMk cId="1644467887" sldId="308"/>
            <ac:graphicFrameMk id="12" creationId="{B452F811-194C-4128-8431-234BBCBEF893}"/>
          </ac:graphicFrameMkLst>
        </pc:graphicFrameChg>
      </pc:sldChg>
      <pc:sldChg chg="modSp mod modNotesTx">
        <pc:chgData name="Georg Kapeller" userId="c27da6d32cf9a30b" providerId="LiveId" clId="{6DC1E0FC-52F1-4253-A233-E9F1D9CFEC6E}" dt="2022-09-03T14:49:31.064" v="19760"/>
        <pc:sldMkLst>
          <pc:docMk/>
          <pc:sldMk cId="578943613" sldId="311"/>
        </pc:sldMkLst>
        <pc:spChg chg="mod">
          <ac:chgData name="Georg Kapeller" userId="c27da6d32cf9a30b" providerId="LiveId" clId="{6DC1E0FC-52F1-4253-A233-E9F1D9CFEC6E}" dt="2022-03-11T16:36:06.346" v="3905" actId="20577"/>
          <ac:spMkLst>
            <pc:docMk/>
            <pc:sldMk cId="578943613" sldId="311"/>
            <ac:spMk id="2" creationId="{240F9D74-2145-4983-A700-BB33D3C0A2F5}"/>
          </ac:spMkLst>
        </pc:spChg>
        <pc:spChg chg="mod">
          <ac:chgData name="Georg Kapeller" userId="c27da6d32cf9a30b" providerId="LiveId" clId="{6DC1E0FC-52F1-4253-A233-E9F1D9CFEC6E}" dt="2022-09-03T14:49:31.064" v="19760"/>
          <ac:spMkLst>
            <pc:docMk/>
            <pc:sldMk cId="578943613" sldId="311"/>
            <ac:spMk id="3" creationId="{23B975DC-0F3F-4FA4-8BD7-0A772013B14D}"/>
          </ac:spMkLst>
        </pc:spChg>
      </pc:sldChg>
      <pc:sldChg chg="addSp modSp mod modNotesTx">
        <pc:chgData name="Georg Kapeller" userId="c27da6d32cf9a30b" providerId="LiveId" clId="{6DC1E0FC-52F1-4253-A233-E9F1D9CFEC6E}" dt="2022-03-15T15:03:22.594" v="10259" actId="20577"/>
        <pc:sldMkLst>
          <pc:docMk/>
          <pc:sldMk cId="190892934" sldId="312"/>
        </pc:sldMkLst>
        <pc:spChg chg="mod">
          <ac:chgData name="Georg Kapeller" userId="c27da6d32cf9a30b" providerId="LiveId" clId="{6DC1E0FC-52F1-4253-A233-E9F1D9CFEC6E}" dt="2022-03-14T15:32:01.011" v="9608" actId="20577"/>
          <ac:spMkLst>
            <pc:docMk/>
            <pc:sldMk cId="190892934" sldId="312"/>
            <ac:spMk id="2" creationId="{240F9D74-2145-4983-A700-BB33D3C0A2F5}"/>
          </ac:spMkLst>
        </pc:spChg>
        <pc:spChg chg="mod">
          <ac:chgData name="Georg Kapeller" userId="c27da6d32cf9a30b" providerId="LiveId" clId="{6DC1E0FC-52F1-4253-A233-E9F1D9CFEC6E}" dt="2022-03-15T15:03:05.280" v="10258" actId="20577"/>
          <ac:spMkLst>
            <pc:docMk/>
            <pc:sldMk cId="190892934" sldId="312"/>
            <ac:spMk id="8" creationId="{ED403973-E7C2-44C1-9302-678ED7942E5D}"/>
          </ac:spMkLst>
        </pc:spChg>
        <pc:graphicFrameChg chg="add mod modGraphic">
          <ac:chgData name="Georg Kapeller" userId="c27da6d32cf9a30b" providerId="LiveId" clId="{6DC1E0FC-52F1-4253-A233-E9F1D9CFEC6E}" dt="2022-03-15T14:51:35.135" v="9633" actId="14734"/>
          <ac:graphicFrameMkLst>
            <pc:docMk/>
            <pc:sldMk cId="190892934" sldId="312"/>
            <ac:graphicFrameMk id="6" creationId="{6DFCC76E-F776-4BDE-8A5C-D8A5C8BB8953}"/>
          </ac:graphicFrameMkLst>
        </pc:graphicFrameChg>
        <pc:graphicFrameChg chg="add mod">
          <ac:chgData name="Georg Kapeller" userId="c27da6d32cf9a30b" providerId="LiveId" clId="{6DC1E0FC-52F1-4253-A233-E9F1D9CFEC6E}" dt="2022-03-15T14:51:46.289" v="9634" actId="1076"/>
          <ac:graphicFrameMkLst>
            <pc:docMk/>
            <pc:sldMk cId="190892934" sldId="312"/>
            <ac:graphicFrameMk id="7" creationId="{AC6A04F6-9878-4876-AF91-70A8825A940A}"/>
          </ac:graphicFrameMkLst>
        </pc:graphicFrameChg>
      </pc:sldChg>
      <pc:sldChg chg="modSp mod modNotesTx">
        <pc:chgData name="Georg Kapeller" userId="c27da6d32cf9a30b" providerId="LiveId" clId="{6DC1E0FC-52F1-4253-A233-E9F1D9CFEC6E}" dt="2022-03-21T07:36:56.960" v="15439" actId="20577"/>
        <pc:sldMkLst>
          <pc:docMk/>
          <pc:sldMk cId="428376833" sldId="313"/>
        </pc:sldMkLst>
        <pc:spChg chg="mod">
          <ac:chgData name="Georg Kapeller" userId="c27da6d32cf9a30b" providerId="LiveId" clId="{6DC1E0FC-52F1-4253-A233-E9F1D9CFEC6E}" dt="2022-03-21T07:36:56.960" v="15439" actId="20577"/>
          <ac:spMkLst>
            <pc:docMk/>
            <pc:sldMk cId="428376833" sldId="313"/>
            <ac:spMk id="3" creationId="{23B975DC-0F3F-4FA4-8BD7-0A772013B14D}"/>
          </ac:spMkLst>
        </pc:spChg>
        <pc:spChg chg="mod">
          <ac:chgData name="Georg Kapeller" userId="c27da6d32cf9a30b" providerId="LiveId" clId="{6DC1E0FC-52F1-4253-A233-E9F1D9CFEC6E}" dt="2022-03-15T15:19:09.382" v="10993" actId="20577"/>
          <ac:spMkLst>
            <pc:docMk/>
            <pc:sldMk cId="428376833" sldId="313"/>
            <ac:spMk id="14" creationId="{E63C5E41-532E-4B49-BC3E-ABCABB18E5AA}"/>
          </ac:spMkLst>
        </pc:spChg>
      </pc:sldChg>
      <pc:sldChg chg="modSp mod modNotesTx">
        <pc:chgData name="Georg Kapeller" userId="c27da6d32cf9a30b" providerId="LiveId" clId="{6DC1E0FC-52F1-4253-A233-E9F1D9CFEC6E}" dt="2022-03-15T15:15:43.925" v="10936" actId="20577"/>
        <pc:sldMkLst>
          <pc:docMk/>
          <pc:sldMk cId="3805175228" sldId="315"/>
        </pc:sldMkLst>
        <pc:spChg chg="mod">
          <ac:chgData name="Georg Kapeller" userId="c27da6d32cf9a30b" providerId="LiveId" clId="{6DC1E0FC-52F1-4253-A233-E9F1D9CFEC6E}" dt="2022-03-15T15:15:43.925" v="10936" actId="20577"/>
          <ac:spMkLst>
            <pc:docMk/>
            <pc:sldMk cId="3805175228" sldId="315"/>
            <ac:spMk id="2" creationId="{240F9D74-2145-4983-A700-BB33D3C0A2F5}"/>
          </ac:spMkLst>
        </pc:spChg>
        <pc:spChg chg="mod">
          <ac:chgData name="Georg Kapeller" userId="c27da6d32cf9a30b" providerId="LiveId" clId="{6DC1E0FC-52F1-4253-A233-E9F1D9CFEC6E}" dt="2022-03-15T15:15:24.025" v="10933" actId="113"/>
          <ac:spMkLst>
            <pc:docMk/>
            <pc:sldMk cId="3805175228" sldId="315"/>
            <ac:spMk id="8" creationId="{ED403973-E7C2-44C1-9302-678ED7942E5D}"/>
          </ac:spMkLst>
        </pc:spChg>
      </pc:sldChg>
      <pc:sldChg chg="modSp mod">
        <pc:chgData name="Georg Kapeller" userId="c27da6d32cf9a30b" providerId="LiveId" clId="{6DC1E0FC-52F1-4253-A233-E9F1D9CFEC6E}" dt="2022-03-15T15:16:23.722" v="10944" actId="20577"/>
        <pc:sldMkLst>
          <pc:docMk/>
          <pc:sldMk cId="300777288" sldId="316"/>
        </pc:sldMkLst>
        <pc:spChg chg="mod">
          <ac:chgData name="Georg Kapeller" userId="c27da6d32cf9a30b" providerId="LiveId" clId="{6DC1E0FC-52F1-4253-A233-E9F1D9CFEC6E}" dt="2022-03-15T15:16:23.722" v="10944" actId="20577"/>
          <ac:spMkLst>
            <pc:docMk/>
            <pc:sldMk cId="300777288" sldId="316"/>
            <ac:spMk id="2" creationId="{240F9D74-2145-4983-A700-BB33D3C0A2F5}"/>
          </ac:spMkLst>
        </pc:spChg>
      </pc:sldChg>
      <pc:sldChg chg="modSp mod modNotesTx">
        <pc:chgData name="Georg Kapeller" userId="c27da6d32cf9a30b" providerId="LiveId" clId="{6DC1E0FC-52F1-4253-A233-E9F1D9CFEC6E}" dt="2022-03-21T07:00:39.459" v="12568" actId="20577"/>
        <pc:sldMkLst>
          <pc:docMk/>
          <pc:sldMk cId="1609499969" sldId="317"/>
        </pc:sldMkLst>
        <pc:spChg chg="mod">
          <ac:chgData name="Georg Kapeller" userId="c27da6d32cf9a30b" providerId="LiveId" clId="{6DC1E0FC-52F1-4253-A233-E9F1D9CFEC6E}" dt="2022-03-15T15:16:34.528" v="10949" actId="20577"/>
          <ac:spMkLst>
            <pc:docMk/>
            <pc:sldMk cId="1609499969" sldId="317"/>
            <ac:spMk id="2" creationId="{240F9D74-2145-4983-A700-BB33D3C0A2F5}"/>
          </ac:spMkLst>
        </pc:spChg>
        <pc:spChg chg="mod">
          <ac:chgData name="Georg Kapeller" userId="c27da6d32cf9a30b" providerId="LiveId" clId="{6DC1E0FC-52F1-4253-A233-E9F1D9CFEC6E}" dt="2022-03-21T06:56:23.458" v="12237" actId="108"/>
          <ac:spMkLst>
            <pc:docMk/>
            <pc:sldMk cId="1609499969" sldId="317"/>
            <ac:spMk id="9" creationId="{CB54EADE-6D83-4BE6-AF93-C18166D78740}"/>
          </ac:spMkLst>
        </pc:spChg>
      </pc:sldChg>
      <pc:sldChg chg="addSp modSp mod">
        <pc:chgData name="Georg Kapeller" userId="c27da6d32cf9a30b" providerId="LiveId" clId="{6DC1E0FC-52F1-4253-A233-E9F1D9CFEC6E}" dt="2022-03-21T07:22:22.933" v="14410" actId="207"/>
        <pc:sldMkLst>
          <pc:docMk/>
          <pc:sldMk cId="2029884250" sldId="318"/>
        </pc:sldMkLst>
        <pc:spChg chg="mod">
          <ac:chgData name="Georg Kapeller" userId="c27da6d32cf9a30b" providerId="LiveId" clId="{6DC1E0FC-52F1-4253-A233-E9F1D9CFEC6E}" dt="2022-03-15T15:19:21.358" v="10997" actId="20577"/>
          <ac:spMkLst>
            <pc:docMk/>
            <pc:sldMk cId="2029884250" sldId="318"/>
            <ac:spMk id="2" creationId="{240F9D74-2145-4983-A700-BB33D3C0A2F5}"/>
          </ac:spMkLst>
        </pc:spChg>
        <pc:spChg chg="mod">
          <ac:chgData name="Georg Kapeller" userId="c27da6d32cf9a30b" providerId="LiveId" clId="{6DC1E0FC-52F1-4253-A233-E9F1D9CFEC6E}" dt="2022-03-21T07:22:22.933" v="14410" actId="207"/>
          <ac:spMkLst>
            <pc:docMk/>
            <pc:sldMk cId="2029884250" sldId="318"/>
            <ac:spMk id="3" creationId="{23B975DC-0F3F-4FA4-8BD7-0A772013B14D}"/>
          </ac:spMkLst>
        </pc:spChg>
        <pc:spChg chg="add mod ord">
          <ac:chgData name="Georg Kapeller" userId="c27da6d32cf9a30b" providerId="LiveId" clId="{6DC1E0FC-52F1-4253-A233-E9F1D9CFEC6E}" dt="2022-03-21T07:22:12.782" v="14409" actId="1035"/>
          <ac:spMkLst>
            <pc:docMk/>
            <pc:sldMk cId="2029884250" sldId="318"/>
            <ac:spMk id="19" creationId="{49C5E97E-0C8A-418F-900F-25B722582702}"/>
          </ac:spMkLst>
        </pc:spChg>
      </pc:sldChg>
      <pc:sldChg chg="modSp mod modNotesTx">
        <pc:chgData name="Georg Kapeller" userId="c27da6d32cf9a30b" providerId="LiveId" clId="{6DC1E0FC-52F1-4253-A233-E9F1D9CFEC6E}" dt="2022-03-21T08:10:14.095" v="17804" actId="108"/>
        <pc:sldMkLst>
          <pc:docMk/>
          <pc:sldMk cId="1173640404" sldId="319"/>
        </pc:sldMkLst>
        <pc:spChg chg="mod">
          <ac:chgData name="Georg Kapeller" userId="c27da6d32cf9a30b" providerId="LiveId" clId="{6DC1E0FC-52F1-4253-A233-E9F1D9CFEC6E}" dt="2022-03-21T08:10:14.095" v="17804" actId="108"/>
          <ac:spMkLst>
            <pc:docMk/>
            <pc:sldMk cId="1173640404" sldId="319"/>
            <ac:spMk id="3" creationId="{23B975DC-0F3F-4FA4-8BD7-0A772013B14D}"/>
          </ac:spMkLst>
        </pc:spChg>
        <pc:spChg chg="mod">
          <ac:chgData name="Georg Kapeller" userId="c27da6d32cf9a30b" providerId="LiveId" clId="{6DC1E0FC-52F1-4253-A233-E9F1D9CFEC6E}" dt="2022-03-15T15:18:41.791" v="10984" actId="20577"/>
          <ac:spMkLst>
            <pc:docMk/>
            <pc:sldMk cId="1173640404" sldId="319"/>
            <ac:spMk id="14" creationId="{E63C5E41-532E-4B49-BC3E-ABCABB18E5AA}"/>
          </ac:spMkLst>
        </pc:spChg>
      </pc:sldChg>
      <pc:sldChg chg="addSp delSp modSp mod modNotesTx">
        <pc:chgData name="Georg Kapeller" userId="c27da6d32cf9a30b" providerId="LiveId" clId="{6DC1E0FC-52F1-4253-A233-E9F1D9CFEC6E}" dt="2022-03-21T08:02:19.435" v="17195" actId="5793"/>
        <pc:sldMkLst>
          <pc:docMk/>
          <pc:sldMk cId="166917419" sldId="320"/>
        </pc:sldMkLst>
        <pc:spChg chg="mod">
          <ac:chgData name="Georg Kapeller" userId="c27da6d32cf9a30b" providerId="LiveId" clId="{6DC1E0FC-52F1-4253-A233-E9F1D9CFEC6E}" dt="2022-03-21T08:00:55.978" v="17188" actId="6549"/>
          <ac:spMkLst>
            <pc:docMk/>
            <pc:sldMk cId="166917419" sldId="320"/>
            <ac:spMk id="3" creationId="{23B975DC-0F3F-4FA4-8BD7-0A772013B14D}"/>
          </ac:spMkLst>
        </pc:spChg>
        <pc:spChg chg="mod">
          <ac:chgData name="Georg Kapeller" userId="c27da6d32cf9a30b" providerId="LiveId" clId="{6DC1E0FC-52F1-4253-A233-E9F1D9CFEC6E}" dt="2022-03-15T15:18:58.039" v="10989" actId="20577"/>
          <ac:spMkLst>
            <pc:docMk/>
            <pc:sldMk cId="166917419" sldId="320"/>
            <ac:spMk id="14" creationId="{E63C5E41-532E-4B49-BC3E-ABCABB18E5AA}"/>
          </ac:spMkLst>
        </pc:spChg>
        <pc:graphicFrameChg chg="mod">
          <ac:chgData name="Georg Kapeller" userId="c27da6d32cf9a30b" providerId="LiveId" clId="{6DC1E0FC-52F1-4253-A233-E9F1D9CFEC6E}" dt="2022-03-21T07:39:20.035" v="15449" actId="113"/>
          <ac:graphicFrameMkLst>
            <pc:docMk/>
            <pc:sldMk cId="166917419" sldId="320"/>
            <ac:graphicFrameMk id="9" creationId="{CA92E234-2166-4499-962A-A332F9115D20}"/>
          </ac:graphicFrameMkLst>
        </pc:graphicFrameChg>
        <pc:graphicFrameChg chg="add del mod">
          <ac:chgData name="Georg Kapeller" userId="c27da6d32cf9a30b" providerId="LiveId" clId="{6DC1E0FC-52F1-4253-A233-E9F1D9CFEC6E}" dt="2022-03-21T07:39:06.859" v="15446" actId="478"/>
          <ac:graphicFrameMkLst>
            <pc:docMk/>
            <pc:sldMk cId="166917419" sldId="320"/>
            <ac:graphicFrameMk id="10" creationId="{FDD449FB-4BA2-432A-9159-E0E829F73624}"/>
          </ac:graphicFrameMkLst>
        </pc:graphicFrameChg>
      </pc:sldChg>
      <pc:sldChg chg="modSp mod modNotesTx">
        <pc:chgData name="Georg Kapeller" userId="c27da6d32cf9a30b" providerId="LiveId" clId="{6DC1E0FC-52F1-4253-A233-E9F1D9CFEC6E}" dt="2022-03-21T08:14:48.793" v="18118" actId="20577"/>
        <pc:sldMkLst>
          <pc:docMk/>
          <pc:sldMk cId="4247409786" sldId="321"/>
        </pc:sldMkLst>
        <pc:spChg chg="mod">
          <ac:chgData name="Georg Kapeller" userId="c27da6d32cf9a30b" providerId="LiveId" clId="{6DC1E0FC-52F1-4253-A233-E9F1D9CFEC6E}" dt="2022-03-15T15:18:23.622" v="10975" actId="6549"/>
          <ac:spMkLst>
            <pc:docMk/>
            <pc:sldMk cId="4247409786" sldId="321"/>
            <ac:spMk id="3" creationId="{23B975DC-0F3F-4FA4-8BD7-0A772013B14D}"/>
          </ac:spMkLst>
        </pc:spChg>
        <pc:spChg chg="mod">
          <ac:chgData name="Georg Kapeller" userId="c27da6d32cf9a30b" providerId="LiveId" clId="{6DC1E0FC-52F1-4253-A233-E9F1D9CFEC6E}" dt="2022-03-15T15:18:36.680" v="10981" actId="20577"/>
          <ac:spMkLst>
            <pc:docMk/>
            <pc:sldMk cId="4247409786" sldId="321"/>
            <ac:spMk id="14" creationId="{E63C5E41-532E-4B49-BC3E-ABCABB18E5AA}"/>
          </ac:spMkLst>
        </pc:spChg>
        <pc:graphicFrameChg chg="mod">
          <ac:chgData name="Georg Kapeller" userId="c27da6d32cf9a30b" providerId="LiveId" clId="{6DC1E0FC-52F1-4253-A233-E9F1D9CFEC6E}" dt="2022-03-21T08:10:43.173" v="17808" actId="1035"/>
          <ac:graphicFrameMkLst>
            <pc:docMk/>
            <pc:sldMk cId="4247409786" sldId="321"/>
            <ac:graphicFrameMk id="10" creationId="{FA1453A6-AC25-40EF-A12B-87B2A236B620}"/>
          </ac:graphicFrameMkLst>
        </pc:graphicFrameChg>
      </pc:sldChg>
      <pc:sldChg chg="modSp mod">
        <pc:chgData name="Georg Kapeller" userId="c27da6d32cf9a30b" providerId="LiveId" clId="{6DC1E0FC-52F1-4253-A233-E9F1D9CFEC6E}" dt="2022-03-15T15:18:31.625" v="10978" actId="20577"/>
        <pc:sldMkLst>
          <pc:docMk/>
          <pc:sldMk cId="475256809" sldId="322"/>
        </pc:sldMkLst>
        <pc:spChg chg="mod">
          <ac:chgData name="Georg Kapeller" userId="c27da6d32cf9a30b" providerId="LiveId" clId="{6DC1E0FC-52F1-4253-A233-E9F1D9CFEC6E}" dt="2022-03-15T15:18:05.215" v="10973" actId="6549"/>
          <ac:spMkLst>
            <pc:docMk/>
            <pc:sldMk cId="475256809" sldId="322"/>
            <ac:spMk id="3" creationId="{23B975DC-0F3F-4FA4-8BD7-0A772013B14D}"/>
          </ac:spMkLst>
        </pc:spChg>
        <pc:spChg chg="mod">
          <ac:chgData name="Georg Kapeller" userId="c27da6d32cf9a30b" providerId="LiveId" clId="{6DC1E0FC-52F1-4253-A233-E9F1D9CFEC6E}" dt="2022-03-15T15:18:31.625" v="10978" actId="20577"/>
          <ac:spMkLst>
            <pc:docMk/>
            <pc:sldMk cId="475256809" sldId="322"/>
            <ac:spMk id="14" creationId="{E63C5E41-532E-4B49-BC3E-ABCABB18E5AA}"/>
          </ac:spMkLst>
        </pc:spChg>
      </pc:sldChg>
      <pc:sldChg chg="modSp mod modNotesTx">
        <pc:chgData name="Georg Kapeller" userId="c27da6d32cf9a30b" providerId="LiveId" clId="{6DC1E0FC-52F1-4253-A233-E9F1D9CFEC6E}" dt="2022-03-21T08:25:50.023" v="19007" actId="5793"/>
        <pc:sldMkLst>
          <pc:docMk/>
          <pc:sldMk cId="1058886788" sldId="323"/>
        </pc:sldMkLst>
        <pc:spChg chg="mod">
          <ac:chgData name="Georg Kapeller" userId="c27da6d32cf9a30b" providerId="LiveId" clId="{6DC1E0FC-52F1-4253-A233-E9F1D9CFEC6E}" dt="2022-03-21T08:16:50.689" v="18131" actId="12"/>
          <ac:spMkLst>
            <pc:docMk/>
            <pc:sldMk cId="1058886788" sldId="323"/>
            <ac:spMk id="3" creationId="{23B975DC-0F3F-4FA4-8BD7-0A772013B14D}"/>
          </ac:spMkLst>
        </pc:spChg>
        <pc:spChg chg="mod">
          <ac:chgData name="Georg Kapeller" userId="c27da6d32cf9a30b" providerId="LiveId" clId="{6DC1E0FC-52F1-4253-A233-E9F1D9CFEC6E}" dt="2022-03-15T15:17:37.330" v="10964" actId="20577"/>
          <ac:spMkLst>
            <pc:docMk/>
            <pc:sldMk cId="1058886788" sldId="323"/>
            <ac:spMk id="14" creationId="{E63C5E41-532E-4B49-BC3E-ABCABB18E5AA}"/>
          </ac:spMkLst>
        </pc:spChg>
      </pc:sldChg>
      <pc:sldChg chg="modSp mod modNotesTx">
        <pc:chgData name="Georg Kapeller" userId="c27da6d32cf9a30b" providerId="LiveId" clId="{6DC1E0FC-52F1-4253-A233-E9F1D9CFEC6E}" dt="2022-03-21T08:29:33.384" v="19621" actId="20577"/>
        <pc:sldMkLst>
          <pc:docMk/>
          <pc:sldMk cId="2004631766" sldId="324"/>
        </pc:sldMkLst>
        <pc:spChg chg="mod">
          <ac:chgData name="Georg Kapeller" userId="c27da6d32cf9a30b" providerId="LiveId" clId="{6DC1E0FC-52F1-4253-A233-E9F1D9CFEC6E}" dt="2022-03-15T15:17:25.274" v="10958" actId="12"/>
          <ac:spMkLst>
            <pc:docMk/>
            <pc:sldMk cId="2004631766" sldId="324"/>
            <ac:spMk id="3" creationId="{23B975DC-0F3F-4FA4-8BD7-0A772013B14D}"/>
          </ac:spMkLst>
        </pc:spChg>
        <pc:spChg chg="mod">
          <ac:chgData name="Georg Kapeller" userId="c27da6d32cf9a30b" providerId="LiveId" clId="{6DC1E0FC-52F1-4253-A233-E9F1D9CFEC6E}" dt="2022-03-15T15:17:29.457" v="10961" actId="20577"/>
          <ac:spMkLst>
            <pc:docMk/>
            <pc:sldMk cId="2004631766" sldId="324"/>
            <ac:spMk id="14" creationId="{E63C5E41-532E-4B49-BC3E-ABCABB18E5AA}"/>
          </ac:spMkLst>
        </pc:spChg>
      </pc:sldChg>
      <pc:sldChg chg="modSp mod modNotesTx">
        <pc:chgData name="Georg Kapeller" userId="c27da6d32cf9a30b" providerId="LiveId" clId="{6DC1E0FC-52F1-4253-A233-E9F1D9CFEC6E}" dt="2022-03-21T08:31:37.598" v="19665" actId="20577"/>
        <pc:sldMkLst>
          <pc:docMk/>
          <pc:sldMk cId="2080107031" sldId="325"/>
        </pc:sldMkLst>
        <pc:spChg chg="mod">
          <ac:chgData name="Georg Kapeller" userId="c27da6d32cf9a30b" providerId="LiveId" clId="{6DC1E0FC-52F1-4253-A233-E9F1D9CFEC6E}" dt="2022-03-15T15:17:13.157" v="10956" actId="20577"/>
          <ac:spMkLst>
            <pc:docMk/>
            <pc:sldMk cId="2080107031" sldId="325"/>
            <ac:spMk id="2" creationId="{240F9D74-2145-4983-A700-BB33D3C0A2F5}"/>
          </ac:spMkLst>
        </pc:spChg>
        <pc:spChg chg="mod">
          <ac:chgData name="Georg Kapeller" userId="c27da6d32cf9a30b" providerId="LiveId" clId="{6DC1E0FC-52F1-4253-A233-E9F1D9CFEC6E}" dt="2022-03-21T08:30:59.007" v="19659" actId="20577"/>
          <ac:spMkLst>
            <pc:docMk/>
            <pc:sldMk cId="2080107031" sldId="325"/>
            <ac:spMk id="69" creationId="{964BF449-0F99-4761-B454-EBEC9B76A1D1}"/>
          </ac:spMkLst>
        </pc:spChg>
      </pc:sldChg>
    </pc:docChg>
  </pc:docChgLst>
  <pc:docChgLst>
    <pc:chgData name="Georg Kapeller" userId="c27da6d32cf9a30b" providerId="LiveId" clId="{7DB3A66B-FB59-47D8-ABF8-7954D0EAFB5B}"/>
    <pc:docChg chg="undo custSel addSld delSld modSld">
      <pc:chgData name="Georg Kapeller" userId="c27da6d32cf9a30b" providerId="LiveId" clId="{7DB3A66B-FB59-47D8-ABF8-7954D0EAFB5B}" dt="2022-08-05T10:58:48.968" v="1781" actId="729"/>
      <pc:docMkLst>
        <pc:docMk/>
      </pc:docMkLst>
      <pc:sldChg chg="modSp add mod modShow">
        <pc:chgData name="Georg Kapeller" userId="c27da6d32cf9a30b" providerId="LiveId" clId="{7DB3A66B-FB59-47D8-ABF8-7954D0EAFB5B}" dt="2022-08-05T10:58:48.968" v="1781" actId="729"/>
        <pc:sldMkLst>
          <pc:docMk/>
          <pc:sldMk cId="1565722861" sldId="256"/>
        </pc:sldMkLst>
        <pc:spChg chg="mod">
          <ac:chgData name="Georg Kapeller" userId="c27da6d32cf9a30b" providerId="LiveId" clId="{7DB3A66B-FB59-47D8-ABF8-7954D0EAFB5B}" dt="2022-08-05T10:58:39.837" v="1779" actId="20577"/>
          <ac:spMkLst>
            <pc:docMk/>
            <pc:sldMk cId="1565722861" sldId="256"/>
            <ac:spMk id="3" creationId="{E3747A14-61FF-4456-9732-F469E8A8B2B6}"/>
          </ac:spMkLst>
        </pc:spChg>
      </pc:sldChg>
      <pc:sldChg chg="addSp delSp modSp del mod">
        <pc:chgData name="Georg Kapeller" userId="c27da6d32cf9a30b" providerId="LiveId" clId="{7DB3A66B-FB59-47D8-ABF8-7954D0EAFB5B}" dt="2022-08-05T10:58:27.614" v="1774" actId="2696"/>
        <pc:sldMkLst>
          <pc:docMk/>
          <pc:sldMk cId="1835192531" sldId="256"/>
        </pc:sldMkLst>
        <pc:spChg chg="del">
          <ac:chgData name="Georg Kapeller" userId="c27da6d32cf9a30b" providerId="LiveId" clId="{7DB3A66B-FB59-47D8-ABF8-7954D0EAFB5B}" dt="2022-08-05T10:58:01.891" v="1769" actId="21"/>
          <ac:spMkLst>
            <pc:docMk/>
            <pc:sldMk cId="1835192531" sldId="256"/>
            <ac:spMk id="2" creationId="{364CF33E-EF82-4942-8741-F2C10724409B}"/>
          </ac:spMkLst>
        </pc:spChg>
        <pc:spChg chg="add del mod">
          <ac:chgData name="Georg Kapeller" userId="c27da6d32cf9a30b" providerId="LiveId" clId="{7DB3A66B-FB59-47D8-ABF8-7954D0EAFB5B}" dt="2022-08-05T10:58:19.713" v="1771" actId="478"/>
          <ac:spMkLst>
            <pc:docMk/>
            <pc:sldMk cId="1835192531" sldId="256"/>
            <ac:spMk id="6" creationId="{591AC3BD-C2FD-602B-EEB7-3AA8261B35C6}"/>
          </ac:spMkLst>
        </pc:spChg>
        <pc:spChg chg="del">
          <ac:chgData name="Georg Kapeller" userId="c27da6d32cf9a30b" providerId="LiveId" clId="{7DB3A66B-FB59-47D8-ABF8-7954D0EAFB5B}" dt="2022-08-05T10:58:01.891" v="1769" actId="21"/>
          <ac:spMkLst>
            <pc:docMk/>
            <pc:sldMk cId="1835192531" sldId="256"/>
            <ac:spMk id="36" creationId="{BF6B2759-1FA4-4137-BA5E-EF9DC813C15F}"/>
          </ac:spMkLst>
        </pc:spChg>
        <pc:spChg chg="del">
          <ac:chgData name="Georg Kapeller" userId="c27da6d32cf9a30b" providerId="LiveId" clId="{7DB3A66B-FB59-47D8-ABF8-7954D0EAFB5B}" dt="2022-08-05T10:58:01.891" v="1769" actId="21"/>
          <ac:spMkLst>
            <pc:docMk/>
            <pc:sldMk cId="1835192531" sldId="256"/>
            <ac:spMk id="37" creationId="{9E4C6D54-5039-4892-87A2-3E49970A9BB3}"/>
          </ac:spMkLst>
        </pc:spChg>
        <pc:spChg chg="del">
          <ac:chgData name="Georg Kapeller" userId="c27da6d32cf9a30b" providerId="LiveId" clId="{7DB3A66B-FB59-47D8-ABF8-7954D0EAFB5B}" dt="2022-08-05T10:58:01.891" v="1769" actId="21"/>
          <ac:spMkLst>
            <pc:docMk/>
            <pc:sldMk cId="1835192531" sldId="256"/>
            <ac:spMk id="38" creationId="{C53DA1EA-C6DA-4EC4-A689-D9973255A804}"/>
          </ac:spMkLst>
        </pc:spChg>
        <pc:spChg chg="del">
          <ac:chgData name="Georg Kapeller" userId="c27da6d32cf9a30b" providerId="LiveId" clId="{7DB3A66B-FB59-47D8-ABF8-7954D0EAFB5B}" dt="2022-08-05T10:58:01.891" v="1769" actId="21"/>
          <ac:spMkLst>
            <pc:docMk/>
            <pc:sldMk cId="1835192531" sldId="256"/>
            <ac:spMk id="40" creationId="{A683425E-1148-4063-B882-B975FC9E3679}"/>
          </ac:spMkLst>
        </pc:spChg>
        <pc:spChg chg="del">
          <ac:chgData name="Georg Kapeller" userId="c27da6d32cf9a30b" providerId="LiveId" clId="{7DB3A66B-FB59-47D8-ABF8-7954D0EAFB5B}" dt="2022-08-05T10:58:01.891" v="1769" actId="21"/>
          <ac:spMkLst>
            <pc:docMk/>
            <pc:sldMk cId="1835192531" sldId="256"/>
            <ac:spMk id="41" creationId="{1F876E3E-B545-4549-B01A-EFF552CE2532}"/>
          </ac:spMkLst>
        </pc:spChg>
        <pc:spChg chg="del">
          <ac:chgData name="Georg Kapeller" userId="c27da6d32cf9a30b" providerId="LiveId" clId="{7DB3A66B-FB59-47D8-ABF8-7954D0EAFB5B}" dt="2022-08-05T10:58:01.891" v="1769" actId="21"/>
          <ac:spMkLst>
            <pc:docMk/>
            <pc:sldMk cId="1835192531" sldId="256"/>
            <ac:spMk id="42" creationId="{6AB6AE91-016A-45BC-9B6B-95F9EC413923}"/>
          </ac:spMkLst>
        </pc:spChg>
        <pc:spChg chg="del">
          <ac:chgData name="Georg Kapeller" userId="c27da6d32cf9a30b" providerId="LiveId" clId="{7DB3A66B-FB59-47D8-ABF8-7954D0EAFB5B}" dt="2022-08-05T10:58:01.891" v="1769" actId="21"/>
          <ac:spMkLst>
            <pc:docMk/>
            <pc:sldMk cId="1835192531" sldId="256"/>
            <ac:spMk id="43" creationId="{A991E592-BC3B-4126-B118-05D2F48609EA}"/>
          </ac:spMkLst>
        </pc:spChg>
        <pc:spChg chg="del">
          <ac:chgData name="Georg Kapeller" userId="c27da6d32cf9a30b" providerId="LiveId" clId="{7DB3A66B-FB59-47D8-ABF8-7954D0EAFB5B}" dt="2022-08-05T10:58:01.891" v="1769" actId="21"/>
          <ac:spMkLst>
            <pc:docMk/>
            <pc:sldMk cId="1835192531" sldId="256"/>
            <ac:spMk id="44" creationId="{7F38C7F8-E708-46CA-93C9-648152B0C9FA}"/>
          </ac:spMkLst>
        </pc:spChg>
        <pc:spChg chg="del">
          <ac:chgData name="Georg Kapeller" userId="c27da6d32cf9a30b" providerId="LiveId" clId="{7DB3A66B-FB59-47D8-ABF8-7954D0EAFB5B}" dt="2022-08-05T10:58:01.891" v="1769" actId="21"/>
          <ac:spMkLst>
            <pc:docMk/>
            <pc:sldMk cId="1835192531" sldId="256"/>
            <ac:spMk id="45" creationId="{12C04EFF-F5E4-4909-8C34-4386D1F69D52}"/>
          </ac:spMkLst>
        </pc:spChg>
        <pc:spChg chg="del">
          <ac:chgData name="Georg Kapeller" userId="c27da6d32cf9a30b" providerId="LiveId" clId="{7DB3A66B-FB59-47D8-ABF8-7954D0EAFB5B}" dt="2022-08-05T10:58:01.891" v="1769" actId="21"/>
          <ac:spMkLst>
            <pc:docMk/>
            <pc:sldMk cId="1835192531" sldId="256"/>
            <ac:spMk id="46" creationId="{DCA79A10-A47C-43A8-9DBF-66273D64E775}"/>
          </ac:spMkLst>
        </pc:spChg>
        <pc:spChg chg="del">
          <ac:chgData name="Georg Kapeller" userId="c27da6d32cf9a30b" providerId="LiveId" clId="{7DB3A66B-FB59-47D8-ABF8-7954D0EAFB5B}" dt="2022-08-05T10:58:01.891" v="1769" actId="21"/>
          <ac:spMkLst>
            <pc:docMk/>
            <pc:sldMk cId="1835192531" sldId="256"/>
            <ac:spMk id="47" creationId="{F69954B7-52DE-41A2-B1F0-32394878B639}"/>
          </ac:spMkLst>
        </pc:spChg>
        <pc:spChg chg="del">
          <ac:chgData name="Georg Kapeller" userId="c27da6d32cf9a30b" providerId="LiveId" clId="{7DB3A66B-FB59-47D8-ABF8-7954D0EAFB5B}" dt="2022-08-05T10:58:01.891" v="1769" actId="21"/>
          <ac:spMkLst>
            <pc:docMk/>
            <pc:sldMk cId="1835192531" sldId="256"/>
            <ac:spMk id="48" creationId="{DD22A5F9-6CB5-4F55-8CFF-80C053DE773B}"/>
          </ac:spMkLst>
        </pc:spChg>
        <pc:spChg chg="del">
          <ac:chgData name="Georg Kapeller" userId="c27da6d32cf9a30b" providerId="LiveId" clId="{7DB3A66B-FB59-47D8-ABF8-7954D0EAFB5B}" dt="2022-08-05T10:58:01.891" v="1769" actId="21"/>
          <ac:spMkLst>
            <pc:docMk/>
            <pc:sldMk cId="1835192531" sldId="256"/>
            <ac:spMk id="49" creationId="{60690769-302F-4591-A1BA-8500F027946E}"/>
          </ac:spMkLst>
        </pc:spChg>
        <pc:spChg chg="del">
          <ac:chgData name="Georg Kapeller" userId="c27da6d32cf9a30b" providerId="LiveId" clId="{7DB3A66B-FB59-47D8-ABF8-7954D0EAFB5B}" dt="2022-08-05T10:58:01.891" v="1769" actId="21"/>
          <ac:spMkLst>
            <pc:docMk/>
            <pc:sldMk cId="1835192531" sldId="256"/>
            <ac:spMk id="50" creationId="{BE285B1E-1477-4D53-B401-1474898199E6}"/>
          </ac:spMkLst>
        </pc:spChg>
        <pc:spChg chg="del">
          <ac:chgData name="Georg Kapeller" userId="c27da6d32cf9a30b" providerId="LiveId" clId="{7DB3A66B-FB59-47D8-ABF8-7954D0EAFB5B}" dt="2022-08-05T10:58:01.891" v="1769" actId="21"/>
          <ac:spMkLst>
            <pc:docMk/>
            <pc:sldMk cId="1835192531" sldId="256"/>
            <ac:spMk id="51" creationId="{B6EB1C12-255D-45D6-8D10-6783D7D98C17}"/>
          </ac:spMkLst>
        </pc:spChg>
        <pc:spChg chg="del">
          <ac:chgData name="Georg Kapeller" userId="c27da6d32cf9a30b" providerId="LiveId" clId="{7DB3A66B-FB59-47D8-ABF8-7954D0EAFB5B}" dt="2022-08-05T10:58:01.891" v="1769" actId="21"/>
          <ac:spMkLst>
            <pc:docMk/>
            <pc:sldMk cId="1835192531" sldId="256"/>
            <ac:spMk id="52" creationId="{23CB4FD0-EE2A-4E4C-A42A-97E778CB7261}"/>
          </ac:spMkLst>
        </pc:spChg>
        <pc:spChg chg="del">
          <ac:chgData name="Georg Kapeller" userId="c27da6d32cf9a30b" providerId="LiveId" clId="{7DB3A66B-FB59-47D8-ABF8-7954D0EAFB5B}" dt="2022-08-05T10:58:01.891" v="1769" actId="21"/>
          <ac:spMkLst>
            <pc:docMk/>
            <pc:sldMk cId="1835192531" sldId="256"/>
            <ac:spMk id="53" creationId="{FCBDC89B-D13F-4F32-AA0D-2D2A930B59C5}"/>
          </ac:spMkLst>
        </pc:spChg>
        <pc:spChg chg="del">
          <ac:chgData name="Georg Kapeller" userId="c27da6d32cf9a30b" providerId="LiveId" clId="{7DB3A66B-FB59-47D8-ABF8-7954D0EAFB5B}" dt="2022-08-05T10:58:01.891" v="1769" actId="21"/>
          <ac:spMkLst>
            <pc:docMk/>
            <pc:sldMk cId="1835192531" sldId="256"/>
            <ac:spMk id="54" creationId="{7723A159-9E1A-4379-9FED-CB56C5235A1E}"/>
          </ac:spMkLst>
        </pc:spChg>
        <pc:spChg chg="del">
          <ac:chgData name="Georg Kapeller" userId="c27da6d32cf9a30b" providerId="LiveId" clId="{7DB3A66B-FB59-47D8-ABF8-7954D0EAFB5B}" dt="2022-08-05T10:58:01.891" v="1769" actId="21"/>
          <ac:spMkLst>
            <pc:docMk/>
            <pc:sldMk cId="1835192531" sldId="256"/>
            <ac:spMk id="55" creationId="{3D7BC9B0-79AC-4CB9-B5C7-0B851807E62D}"/>
          </ac:spMkLst>
        </pc:spChg>
        <pc:spChg chg="del">
          <ac:chgData name="Georg Kapeller" userId="c27da6d32cf9a30b" providerId="LiveId" clId="{7DB3A66B-FB59-47D8-ABF8-7954D0EAFB5B}" dt="2022-08-05T10:58:01.891" v="1769" actId="21"/>
          <ac:spMkLst>
            <pc:docMk/>
            <pc:sldMk cId="1835192531" sldId="256"/>
            <ac:spMk id="56" creationId="{09C5A2E2-EEF5-4944-9FC8-83A827C51730}"/>
          </ac:spMkLst>
        </pc:spChg>
        <pc:spChg chg="del">
          <ac:chgData name="Georg Kapeller" userId="c27da6d32cf9a30b" providerId="LiveId" clId="{7DB3A66B-FB59-47D8-ABF8-7954D0EAFB5B}" dt="2022-08-05T10:58:01.891" v="1769" actId="21"/>
          <ac:spMkLst>
            <pc:docMk/>
            <pc:sldMk cId="1835192531" sldId="256"/>
            <ac:spMk id="57" creationId="{6B28FDB7-0C5B-4166-A9C7-AF4D988E844D}"/>
          </ac:spMkLst>
        </pc:spChg>
        <pc:spChg chg="del">
          <ac:chgData name="Georg Kapeller" userId="c27da6d32cf9a30b" providerId="LiveId" clId="{7DB3A66B-FB59-47D8-ABF8-7954D0EAFB5B}" dt="2022-08-05T10:58:01.891" v="1769" actId="21"/>
          <ac:spMkLst>
            <pc:docMk/>
            <pc:sldMk cId="1835192531" sldId="256"/>
            <ac:spMk id="58" creationId="{F63792AB-4E88-4450-8C76-C67D1EBE6F3B}"/>
          </ac:spMkLst>
        </pc:spChg>
        <pc:spChg chg="del">
          <ac:chgData name="Georg Kapeller" userId="c27da6d32cf9a30b" providerId="LiveId" clId="{7DB3A66B-FB59-47D8-ABF8-7954D0EAFB5B}" dt="2022-08-05T10:58:01.891" v="1769" actId="21"/>
          <ac:spMkLst>
            <pc:docMk/>
            <pc:sldMk cId="1835192531" sldId="256"/>
            <ac:spMk id="59" creationId="{FE465AEC-4A92-4377-AA26-753685CE368E}"/>
          </ac:spMkLst>
        </pc:spChg>
        <pc:spChg chg="del">
          <ac:chgData name="Georg Kapeller" userId="c27da6d32cf9a30b" providerId="LiveId" clId="{7DB3A66B-FB59-47D8-ABF8-7954D0EAFB5B}" dt="2022-08-05T10:58:01.891" v="1769" actId="21"/>
          <ac:spMkLst>
            <pc:docMk/>
            <pc:sldMk cId="1835192531" sldId="256"/>
            <ac:spMk id="60" creationId="{35F2C038-8C6D-4741-9BDE-F15234A119BD}"/>
          </ac:spMkLst>
        </pc:spChg>
        <pc:spChg chg="del">
          <ac:chgData name="Georg Kapeller" userId="c27da6d32cf9a30b" providerId="LiveId" clId="{7DB3A66B-FB59-47D8-ABF8-7954D0EAFB5B}" dt="2022-08-05T10:58:01.891" v="1769" actId="21"/>
          <ac:spMkLst>
            <pc:docMk/>
            <pc:sldMk cId="1835192531" sldId="256"/>
            <ac:spMk id="61" creationId="{D2473A52-4AB5-4641-9B5E-025172AB5115}"/>
          </ac:spMkLst>
        </pc:spChg>
        <pc:spChg chg="del">
          <ac:chgData name="Georg Kapeller" userId="c27da6d32cf9a30b" providerId="LiveId" clId="{7DB3A66B-FB59-47D8-ABF8-7954D0EAFB5B}" dt="2022-08-05T10:58:01.891" v="1769" actId="21"/>
          <ac:spMkLst>
            <pc:docMk/>
            <pc:sldMk cId="1835192531" sldId="256"/>
            <ac:spMk id="62" creationId="{3CA39B3E-0A52-4735-9691-1EC55B36998F}"/>
          </ac:spMkLst>
        </pc:spChg>
        <pc:spChg chg="add mod">
          <ac:chgData name="Georg Kapeller" userId="c27da6d32cf9a30b" providerId="LiveId" clId="{7DB3A66B-FB59-47D8-ABF8-7954D0EAFB5B}" dt="2022-08-05T10:58:23.453" v="1773"/>
          <ac:spMkLst>
            <pc:docMk/>
            <pc:sldMk cId="1835192531" sldId="256"/>
            <ac:spMk id="64" creationId="{4C0F3901-394A-CD4B-14AA-19FD0E4E556E}"/>
          </ac:spMkLst>
        </pc:spChg>
        <pc:spChg chg="add mod">
          <ac:chgData name="Georg Kapeller" userId="c27da6d32cf9a30b" providerId="LiveId" clId="{7DB3A66B-FB59-47D8-ABF8-7954D0EAFB5B}" dt="2022-08-05T10:58:23.453" v="1773"/>
          <ac:spMkLst>
            <pc:docMk/>
            <pc:sldMk cId="1835192531" sldId="256"/>
            <ac:spMk id="66" creationId="{61131BA2-2CD5-7F54-E63F-9755A81DCDEE}"/>
          </ac:spMkLst>
        </pc:spChg>
        <pc:spChg chg="add mod">
          <ac:chgData name="Georg Kapeller" userId="c27da6d32cf9a30b" providerId="LiveId" clId="{7DB3A66B-FB59-47D8-ABF8-7954D0EAFB5B}" dt="2022-08-05T10:58:23.453" v="1773"/>
          <ac:spMkLst>
            <pc:docMk/>
            <pc:sldMk cId="1835192531" sldId="256"/>
            <ac:spMk id="68" creationId="{5088D3E2-65EA-2F80-3F9D-377EB2D020E7}"/>
          </ac:spMkLst>
        </pc:spChg>
        <pc:spChg chg="add mod">
          <ac:chgData name="Georg Kapeller" userId="c27da6d32cf9a30b" providerId="LiveId" clId="{7DB3A66B-FB59-47D8-ABF8-7954D0EAFB5B}" dt="2022-08-05T10:58:23.453" v="1773"/>
          <ac:spMkLst>
            <pc:docMk/>
            <pc:sldMk cId="1835192531" sldId="256"/>
            <ac:spMk id="69" creationId="{1F030DC0-CDD5-5C2B-EA96-978FE11D426D}"/>
          </ac:spMkLst>
        </pc:spChg>
        <pc:spChg chg="add mod">
          <ac:chgData name="Georg Kapeller" userId="c27da6d32cf9a30b" providerId="LiveId" clId="{7DB3A66B-FB59-47D8-ABF8-7954D0EAFB5B}" dt="2022-08-05T10:58:23.453" v="1773"/>
          <ac:spMkLst>
            <pc:docMk/>
            <pc:sldMk cId="1835192531" sldId="256"/>
            <ac:spMk id="70" creationId="{A4CD56E6-7652-CEE3-01C0-5436B01D62B3}"/>
          </ac:spMkLst>
        </pc:spChg>
        <pc:spChg chg="add mod">
          <ac:chgData name="Georg Kapeller" userId="c27da6d32cf9a30b" providerId="LiveId" clId="{7DB3A66B-FB59-47D8-ABF8-7954D0EAFB5B}" dt="2022-08-05T10:58:23.453" v="1773"/>
          <ac:spMkLst>
            <pc:docMk/>
            <pc:sldMk cId="1835192531" sldId="256"/>
            <ac:spMk id="72" creationId="{2FD59FB2-630A-2CCE-C427-F639F93D4FC2}"/>
          </ac:spMkLst>
        </pc:spChg>
        <pc:spChg chg="add mod">
          <ac:chgData name="Georg Kapeller" userId="c27da6d32cf9a30b" providerId="LiveId" clId="{7DB3A66B-FB59-47D8-ABF8-7954D0EAFB5B}" dt="2022-08-05T10:58:23.453" v="1773"/>
          <ac:spMkLst>
            <pc:docMk/>
            <pc:sldMk cId="1835192531" sldId="256"/>
            <ac:spMk id="74" creationId="{B8A4C2E0-3051-9B63-4CFD-12266CA0EABF}"/>
          </ac:spMkLst>
        </pc:spChg>
        <pc:spChg chg="add mod">
          <ac:chgData name="Georg Kapeller" userId="c27da6d32cf9a30b" providerId="LiveId" clId="{7DB3A66B-FB59-47D8-ABF8-7954D0EAFB5B}" dt="2022-08-05T10:58:23.453" v="1773"/>
          <ac:spMkLst>
            <pc:docMk/>
            <pc:sldMk cId="1835192531" sldId="256"/>
            <ac:spMk id="75" creationId="{0E2EDBE3-20B1-86BA-241D-BADAD35BC7B4}"/>
          </ac:spMkLst>
        </pc:spChg>
        <pc:spChg chg="add mod">
          <ac:chgData name="Georg Kapeller" userId="c27da6d32cf9a30b" providerId="LiveId" clId="{7DB3A66B-FB59-47D8-ABF8-7954D0EAFB5B}" dt="2022-08-05T10:58:23.453" v="1773"/>
          <ac:spMkLst>
            <pc:docMk/>
            <pc:sldMk cId="1835192531" sldId="256"/>
            <ac:spMk id="76" creationId="{3BAA228B-704A-9C5E-79BA-F025FF9C33AF}"/>
          </ac:spMkLst>
        </pc:spChg>
        <pc:spChg chg="add mod">
          <ac:chgData name="Georg Kapeller" userId="c27da6d32cf9a30b" providerId="LiveId" clId="{7DB3A66B-FB59-47D8-ABF8-7954D0EAFB5B}" dt="2022-08-05T10:58:23.453" v="1773"/>
          <ac:spMkLst>
            <pc:docMk/>
            <pc:sldMk cId="1835192531" sldId="256"/>
            <ac:spMk id="77" creationId="{B79C5FCA-A0FF-9E46-439C-3A48D41EDB27}"/>
          </ac:spMkLst>
        </pc:spChg>
        <pc:spChg chg="add mod">
          <ac:chgData name="Georg Kapeller" userId="c27da6d32cf9a30b" providerId="LiveId" clId="{7DB3A66B-FB59-47D8-ABF8-7954D0EAFB5B}" dt="2022-08-05T10:58:23.453" v="1773"/>
          <ac:spMkLst>
            <pc:docMk/>
            <pc:sldMk cId="1835192531" sldId="256"/>
            <ac:spMk id="78" creationId="{2EDA95FD-1072-F255-D2DC-9266BB82CED3}"/>
          </ac:spMkLst>
        </pc:spChg>
        <pc:spChg chg="add mod">
          <ac:chgData name="Georg Kapeller" userId="c27da6d32cf9a30b" providerId="LiveId" clId="{7DB3A66B-FB59-47D8-ABF8-7954D0EAFB5B}" dt="2022-08-05T10:58:23.453" v="1773"/>
          <ac:spMkLst>
            <pc:docMk/>
            <pc:sldMk cId="1835192531" sldId="256"/>
            <ac:spMk id="79" creationId="{CB66EDD3-D364-0666-A86A-5416BD3DA663}"/>
          </ac:spMkLst>
        </pc:spChg>
        <pc:spChg chg="add mod">
          <ac:chgData name="Georg Kapeller" userId="c27da6d32cf9a30b" providerId="LiveId" clId="{7DB3A66B-FB59-47D8-ABF8-7954D0EAFB5B}" dt="2022-08-05T10:58:23.453" v="1773"/>
          <ac:spMkLst>
            <pc:docMk/>
            <pc:sldMk cId="1835192531" sldId="256"/>
            <ac:spMk id="80" creationId="{A727729F-68C5-2840-76C2-9BA468D88F48}"/>
          </ac:spMkLst>
        </pc:spChg>
        <pc:spChg chg="del">
          <ac:chgData name="Georg Kapeller" userId="c27da6d32cf9a30b" providerId="LiveId" clId="{7DB3A66B-FB59-47D8-ABF8-7954D0EAFB5B}" dt="2022-08-05T10:58:01.891" v="1769" actId="21"/>
          <ac:spMkLst>
            <pc:docMk/>
            <pc:sldMk cId="1835192531" sldId="256"/>
            <ac:spMk id="82" creationId="{8BFF0000-5355-40DC-AD89-1750CB1C5779}"/>
          </ac:spMkLst>
        </pc:spChg>
        <pc:spChg chg="add mod">
          <ac:chgData name="Georg Kapeller" userId="c27da6d32cf9a30b" providerId="LiveId" clId="{7DB3A66B-FB59-47D8-ABF8-7954D0EAFB5B}" dt="2022-08-05T10:58:23.453" v="1773"/>
          <ac:spMkLst>
            <pc:docMk/>
            <pc:sldMk cId="1835192531" sldId="256"/>
            <ac:spMk id="84" creationId="{3ABCA6CA-7D1F-1C83-E73F-B583995AA11F}"/>
          </ac:spMkLst>
        </pc:spChg>
        <pc:spChg chg="add mod">
          <ac:chgData name="Georg Kapeller" userId="c27da6d32cf9a30b" providerId="LiveId" clId="{7DB3A66B-FB59-47D8-ABF8-7954D0EAFB5B}" dt="2022-08-05T10:58:23.453" v="1773"/>
          <ac:spMkLst>
            <pc:docMk/>
            <pc:sldMk cId="1835192531" sldId="256"/>
            <ac:spMk id="86" creationId="{511E2CFC-0A0E-DE0F-921E-63C72778214F}"/>
          </ac:spMkLst>
        </pc:spChg>
        <pc:spChg chg="add mod">
          <ac:chgData name="Georg Kapeller" userId="c27da6d32cf9a30b" providerId="LiveId" clId="{7DB3A66B-FB59-47D8-ABF8-7954D0EAFB5B}" dt="2022-08-05T10:58:23.453" v="1773"/>
          <ac:spMkLst>
            <pc:docMk/>
            <pc:sldMk cId="1835192531" sldId="256"/>
            <ac:spMk id="87" creationId="{7853481C-5962-63D9-95EA-5F95955F8C0B}"/>
          </ac:spMkLst>
        </pc:spChg>
        <pc:spChg chg="add mod">
          <ac:chgData name="Georg Kapeller" userId="c27da6d32cf9a30b" providerId="LiveId" clId="{7DB3A66B-FB59-47D8-ABF8-7954D0EAFB5B}" dt="2022-08-05T10:58:23.453" v="1773"/>
          <ac:spMkLst>
            <pc:docMk/>
            <pc:sldMk cId="1835192531" sldId="256"/>
            <ac:spMk id="88" creationId="{FE42C697-63E0-2A00-2674-6F57A4D9DA8E}"/>
          </ac:spMkLst>
        </pc:spChg>
        <pc:spChg chg="add mod">
          <ac:chgData name="Georg Kapeller" userId="c27da6d32cf9a30b" providerId="LiveId" clId="{7DB3A66B-FB59-47D8-ABF8-7954D0EAFB5B}" dt="2022-08-05T10:58:23.453" v="1773"/>
          <ac:spMkLst>
            <pc:docMk/>
            <pc:sldMk cId="1835192531" sldId="256"/>
            <ac:spMk id="89" creationId="{E22C3386-D2D7-7588-1DB8-E4ECF197065A}"/>
          </ac:spMkLst>
        </pc:spChg>
        <pc:spChg chg="add mod">
          <ac:chgData name="Georg Kapeller" userId="c27da6d32cf9a30b" providerId="LiveId" clId="{7DB3A66B-FB59-47D8-ABF8-7954D0EAFB5B}" dt="2022-08-05T10:58:23.453" v="1773"/>
          <ac:spMkLst>
            <pc:docMk/>
            <pc:sldMk cId="1835192531" sldId="256"/>
            <ac:spMk id="90" creationId="{C4AA287B-DE2B-4555-5B37-46B7D697ADF8}"/>
          </ac:spMkLst>
        </pc:spChg>
        <pc:spChg chg="add mod">
          <ac:chgData name="Georg Kapeller" userId="c27da6d32cf9a30b" providerId="LiveId" clId="{7DB3A66B-FB59-47D8-ABF8-7954D0EAFB5B}" dt="2022-08-05T10:58:23.453" v="1773"/>
          <ac:spMkLst>
            <pc:docMk/>
            <pc:sldMk cId="1835192531" sldId="256"/>
            <ac:spMk id="91" creationId="{5C475170-B69F-A076-79B9-90C9F1672E28}"/>
          </ac:spMkLst>
        </pc:spChg>
        <pc:spChg chg="add mod">
          <ac:chgData name="Georg Kapeller" userId="c27da6d32cf9a30b" providerId="LiveId" clId="{7DB3A66B-FB59-47D8-ABF8-7954D0EAFB5B}" dt="2022-08-05T10:58:23.453" v="1773"/>
          <ac:spMkLst>
            <pc:docMk/>
            <pc:sldMk cId="1835192531" sldId="256"/>
            <ac:spMk id="92" creationId="{EBB39FB6-9CD0-446F-3F7C-5A7ED6E22E58}"/>
          </ac:spMkLst>
        </pc:spChg>
        <pc:spChg chg="add mod">
          <ac:chgData name="Georg Kapeller" userId="c27da6d32cf9a30b" providerId="LiveId" clId="{7DB3A66B-FB59-47D8-ABF8-7954D0EAFB5B}" dt="2022-08-05T10:58:23.453" v="1773"/>
          <ac:spMkLst>
            <pc:docMk/>
            <pc:sldMk cId="1835192531" sldId="256"/>
            <ac:spMk id="93" creationId="{1892C203-DE7F-955F-9B1E-4733CAA0D146}"/>
          </ac:spMkLst>
        </pc:spChg>
        <pc:spChg chg="add mod">
          <ac:chgData name="Georg Kapeller" userId="c27da6d32cf9a30b" providerId="LiveId" clId="{7DB3A66B-FB59-47D8-ABF8-7954D0EAFB5B}" dt="2022-08-05T10:58:23.453" v="1773"/>
          <ac:spMkLst>
            <pc:docMk/>
            <pc:sldMk cId="1835192531" sldId="256"/>
            <ac:spMk id="94" creationId="{A8EF590B-4573-0020-6DA5-D3B2033492FF}"/>
          </ac:spMkLst>
        </pc:spChg>
        <pc:spChg chg="add mod">
          <ac:chgData name="Georg Kapeller" userId="c27da6d32cf9a30b" providerId="LiveId" clId="{7DB3A66B-FB59-47D8-ABF8-7954D0EAFB5B}" dt="2022-08-05T10:58:23.453" v="1773"/>
          <ac:spMkLst>
            <pc:docMk/>
            <pc:sldMk cId="1835192531" sldId="256"/>
            <ac:spMk id="95" creationId="{A6EB8768-6939-CDA8-6A16-50709A08CB2E}"/>
          </ac:spMkLst>
        </pc:spChg>
        <pc:spChg chg="add mod">
          <ac:chgData name="Georg Kapeller" userId="c27da6d32cf9a30b" providerId="LiveId" clId="{7DB3A66B-FB59-47D8-ABF8-7954D0EAFB5B}" dt="2022-08-05T10:58:23.453" v="1773"/>
          <ac:spMkLst>
            <pc:docMk/>
            <pc:sldMk cId="1835192531" sldId="256"/>
            <ac:spMk id="96" creationId="{12EE44B9-5A39-B10E-B222-2F7C5A136B28}"/>
          </ac:spMkLst>
        </pc:spChg>
        <pc:spChg chg="add mod">
          <ac:chgData name="Georg Kapeller" userId="c27da6d32cf9a30b" providerId="LiveId" clId="{7DB3A66B-FB59-47D8-ABF8-7954D0EAFB5B}" dt="2022-08-05T10:58:23.453" v="1773"/>
          <ac:spMkLst>
            <pc:docMk/>
            <pc:sldMk cId="1835192531" sldId="256"/>
            <ac:spMk id="97" creationId="{6C5DEA44-C35C-E5F6-6D64-D05A364C8822}"/>
          </ac:spMkLst>
        </pc:spChg>
        <pc:spChg chg="add mod">
          <ac:chgData name="Georg Kapeller" userId="c27da6d32cf9a30b" providerId="LiveId" clId="{7DB3A66B-FB59-47D8-ABF8-7954D0EAFB5B}" dt="2022-08-05T10:58:23.453" v="1773"/>
          <ac:spMkLst>
            <pc:docMk/>
            <pc:sldMk cId="1835192531" sldId="256"/>
            <ac:spMk id="98" creationId="{6D773808-776B-FAB0-1C4C-476AC41109C7}"/>
          </ac:spMkLst>
        </pc:spChg>
        <pc:spChg chg="add mod">
          <ac:chgData name="Georg Kapeller" userId="c27da6d32cf9a30b" providerId="LiveId" clId="{7DB3A66B-FB59-47D8-ABF8-7954D0EAFB5B}" dt="2022-08-05T10:58:23.453" v="1773"/>
          <ac:spMkLst>
            <pc:docMk/>
            <pc:sldMk cId="1835192531" sldId="256"/>
            <ac:spMk id="99" creationId="{68C57A95-3CA9-3FBD-FC84-053FD05CE326}"/>
          </ac:spMkLst>
        </pc:spChg>
        <pc:grpChg chg="del">
          <ac:chgData name="Georg Kapeller" userId="c27da6d32cf9a30b" providerId="LiveId" clId="{7DB3A66B-FB59-47D8-ABF8-7954D0EAFB5B}" dt="2022-08-05T10:58:22.425" v="1772" actId="478"/>
          <ac:grpSpMkLst>
            <pc:docMk/>
            <pc:sldMk cId="1835192531" sldId="256"/>
            <ac:grpSpMk id="85" creationId="{CDE2304E-3003-43F7-B3D5-B0A7C01AF126}"/>
          </ac:grpSpMkLst>
        </pc:grpChg>
      </pc:sldChg>
      <pc:sldChg chg="modNotesTx">
        <pc:chgData name="Georg Kapeller" userId="c27da6d32cf9a30b" providerId="LiveId" clId="{7DB3A66B-FB59-47D8-ABF8-7954D0EAFB5B}" dt="2022-08-05T09:25:50.448" v="531" actId="6549"/>
        <pc:sldMkLst>
          <pc:docMk/>
          <pc:sldMk cId="2975037784" sldId="257"/>
        </pc:sldMkLst>
      </pc:sldChg>
      <pc:sldChg chg="modSp mod modNotesTx">
        <pc:chgData name="Georg Kapeller" userId="c27da6d32cf9a30b" providerId="LiveId" clId="{7DB3A66B-FB59-47D8-ABF8-7954D0EAFB5B}" dt="2022-08-05T09:51:24.009" v="793" actId="20577"/>
        <pc:sldMkLst>
          <pc:docMk/>
          <pc:sldMk cId="2211315538" sldId="261"/>
        </pc:sldMkLst>
        <pc:spChg chg="mod">
          <ac:chgData name="Georg Kapeller" userId="c27da6d32cf9a30b" providerId="LiveId" clId="{7DB3A66B-FB59-47D8-ABF8-7954D0EAFB5B}" dt="2022-08-05T09:49:34.681" v="773" actId="12"/>
          <ac:spMkLst>
            <pc:docMk/>
            <pc:sldMk cId="2211315538" sldId="261"/>
            <ac:spMk id="3" creationId="{23B975DC-0F3F-4FA4-8BD7-0A772013B14D}"/>
          </ac:spMkLst>
        </pc:spChg>
      </pc:sldChg>
      <pc:sldChg chg="modSp mod">
        <pc:chgData name="Georg Kapeller" userId="c27da6d32cf9a30b" providerId="LiveId" clId="{7DB3A66B-FB59-47D8-ABF8-7954D0EAFB5B}" dt="2022-08-05T09:43:00.447" v="730" actId="20577"/>
        <pc:sldMkLst>
          <pc:docMk/>
          <pc:sldMk cId="3952862098" sldId="262"/>
        </pc:sldMkLst>
        <pc:spChg chg="mod">
          <ac:chgData name="Georg Kapeller" userId="c27da6d32cf9a30b" providerId="LiveId" clId="{7DB3A66B-FB59-47D8-ABF8-7954D0EAFB5B}" dt="2022-08-05T09:43:00.447" v="730" actId="20577"/>
          <ac:spMkLst>
            <pc:docMk/>
            <pc:sldMk cId="3952862098" sldId="262"/>
            <ac:spMk id="3" creationId="{23B975DC-0F3F-4FA4-8BD7-0A772013B14D}"/>
          </ac:spMkLst>
        </pc:spChg>
      </pc:sldChg>
      <pc:sldChg chg="addSp delSp modSp mod">
        <pc:chgData name="Georg Kapeller" userId="c27da6d32cf9a30b" providerId="LiveId" clId="{7DB3A66B-FB59-47D8-ABF8-7954D0EAFB5B}" dt="2022-08-05T09:23:15.593" v="473" actId="1076"/>
        <pc:sldMkLst>
          <pc:docMk/>
          <pc:sldMk cId="2817210804" sldId="264"/>
        </pc:sldMkLst>
        <pc:spChg chg="mod">
          <ac:chgData name="Georg Kapeller" userId="c27da6d32cf9a30b" providerId="LiveId" clId="{7DB3A66B-FB59-47D8-ABF8-7954D0EAFB5B}" dt="2022-08-05T09:22:38.444" v="466"/>
          <ac:spMkLst>
            <pc:docMk/>
            <pc:sldMk cId="2817210804" sldId="264"/>
            <ac:spMk id="31" creationId="{CA109C97-47B1-987F-E624-5B7FF82A6D7D}"/>
          </ac:spMkLst>
        </pc:spChg>
        <pc:spChg chg="mod">
          <ac:chgData name="Georg Kapeller" userId="c27da6d32cf9a30b" providerId="LiveId" clId="{7DB3A66B-FB59-47D8-ABF8-7954D0EAFB5B}" dt="2022-08-05T09:22:38.444" v="466"/>
          <ac:spMkLst>
            <pc:docMk/>
            <pc:sldMk cId="2817210804" sldId="264"/>
            <ac:spMk id="32" creationId="{5AF370FF-93DB-CFBA-76B2-71810AD392B8}"/>
          </ac:spMkLst>
        </pc:spChg>
        <pc:spChg chg="mod">
          <ac:chgData name="Georg Kapeller" userId="c27da6d32cf9a30b" providerId="LiveId" clId="{7DB3A66B-FB59-47D8-ABF8-7954D0EAFB5B}" dt="2022-08-05T09:22:38.444" v="466"/>
          <ac:spMkLst>
            <pc:docMk/>
            <pc:sldMk cId="2817210804" sldId="264"/>
            <ac:spMk id="33" creationId="{BB4A7398-C81B-F626-7282-648FB944D188}"/>
          </ac:spMkLst>
        </pc:spChg>
        <pc:spChg chg="mod">
          <ac:chgData name="Georg Kapeller" userId="c27da6d32cf9a30b" providerId="LiveId" clId="{7DB3A66B-FB59-47D8-ABF8-7954D0EAFB5B}" dt="2022-08-05T09:22:38.444" v="466"/>
          <ac:spMkLst>
            <pc:docMk/>
            <pc:sldMk cId="2817210804" sldId="264"/>
            <ac:spMk id="34" creationId="{46A47E02-8E77-E8B5-0094-27A4343B8CA0}"/>
          </ac:spMkLst>
        </pc:spChg>
        <pc:spChg chg="mod">
          <ac:chgData name="Georg Kapeller" userId="c27da6d32cf9a30b" providerId="LiveId" clId="{7DB3A66B-FB59-47D8-ABF8-7954D0EAFB5B}" dt="2022-08-05T09:22:38.444" v="466"/>
          <ac:spMkLst>
            <pc:docMk/>
            <pc:sldMk cId="2817210804" sldId="264"/>
            <ac:spMk id="36" creationId="{30AE50D5-5320-C589-0E84-049FD7C56AF6}"/>
          </ac:spMkLst>
        </pc:spChg>
        <pc:spChg chg="mod">
          <ac:chgData name="Georg Kapeller" userId="c27da6d32cf9a30b" providerId="LiveId" clId="{7DB3A66B-FB59-47D8-ABF8-7954D0EAFB5B}" dt="2022-08-05T09:22:38.444" v="466"/>
          <ac:spMkLst>
            <pc:docMk/>
            <pc:sldMk cId="2817210804" sldId="264"/>
            <ac:spMk id="37" creationId="{11637AAE-CEE8-511D-6EE3-3C7588EAED4C}"/>
          </ac:spMkLst>
        </pc:spChg>
        <pc:spChg chg="mod">
          <ac:chgData name="Georg Kapeller" userId="c27da6d32cf9a30b" providerId="LiveId" clId="{7DB3A66B-FB59-47D8-ABF8-7954D0EAFB5B}" dt="2022-08-05T09:22:38.444" v="466"/>
          <ac:spMkLst>
            <pc:docMk/>
            <pc:sldMk cId="2817210804" sldId="264"/>
            <ac:spMk id="39" creationId="{5D04B4F0-C759-0BB4-2179-3727496F7CC7}"/>
          </ac:spMkLst>
        </pc:spChg>
        <pc:spChg chg="mod">
          <ac:chgData name="Georg Kapeller" userId="c27da6d32cf9a30b" providerId="LiveId" clId="{7DB3A66B-FB59-47D8-ABF8-7954D0EAFB5B}" dt="2022-08-05T09:22:38.444" v="466"/>
          <ac:spMkLst>
            <pc:docMk/>
            <pc:sldMk cId="2817210804" sldId="264"/>
            <ac:spMk id="40" creationId="{E4B60C18-568F-6663-9C0F-63378798C04D}"/>
          </ac:spMkLst>
        </pc:spChg>
        <pc:spChg chg="mod">
          <ac:chgData name="Georg Kapeller" userId="c27da6d32cf9a30b" providerId="LiveId" clId="{7DB3A66B-FB59-47D8-ABF8-7954D0EAFB5B}" dt="2022-08-05T09:22:38.444" v="466"/>
          <ac:spMkLst>
            <pc:docMk/>
            <pc:sldMk cId="2817210804" sldId="264"/>
            <ac:spMk id="42" creationId="{09919CCA-BBA7-D102-6CE5-6CA99B25AF13}"/>
          </ac:spMkLst>
        </pc:spChg>
        <pc:spChg chg="mod">
          <ac:chgData name="Georg Kapeller" userId="c27da6d32cf9a30b" providerId="LiveId" clId="{7DB3A66B-FB59-47D8-ABF8-7954D0EAFB5B}" dt="2022-08-05T09:22:38.444" v="466"/>
          <ac:spMkLst>
            <pc:docMk/>
            <pc:sldMk cId="2817210804" sldId="264"/>
            <ac:spMk id="43" creationId="{C03B9253-955F-B81B-048D-7A5DB12DB3A9}"/>
          </ac:spMkLst>
        </pc:spChg>
        <pc:spChg chg="mod">
          <ac:chgData name="Georg Kapeller" userId="c27da6d32cf9a30b" providerId="LiveId" clId="{7DB3A66B-FB59-47D8-ABF8-7954D0EAFB5B}" dt="2022-08-05T09:22:38.444" v="466"/>
          <ac:spMkLst>
            <pc:docMk/>
            <pc:sldMk cId="2817210804" sldId="264"/>
            <ac:spMk id="45" creationId="{931FAD7E-0C18-9201-DBF7-98554B499DAC}"/>
          </ac:spMkLst>
        </pc:spChg>
        <pc:spChg chg="mod">
          <ac:chgData name="Georg Kapeller" userId="c27da6d32cf9a30b" providerId="LiveId" clId="{7DB3A66B-FB59-47D8-ABF8-7954D0EAFB5B}" dt="2022-08-05T09:22:38.444" v="466"/>
          <ac:spMkLst>
            <pc:docMk/>
            <pc:sldMk cId="2817210804" sldId="264"/>
            <ac:spMk id="46" creationId="{CCDF86EF-4F11-76BF-D207-B2136D7298E0}"/>
          </ac:spMkLst>
        </pc:spChg>
        <pc:spChg chg="mod">
          <ac:chgData name="Georg Kapeller" userId="c27da6d32cf9a30b" providerId="LiveId" clId="{7DB3A66B-FB59-47D8-ABF8-7954D0EAFB5B}" dt="2022-08-05T09:22:38.444" v="466"/>
          <ac:spMkLst>
            <pc:docMk/>
            <pc:sldMk cId="2817210804" sldId="264"/>
            <ac:spMk id="48" creationId="{CC9F657D-D145-24A6-890D-FD730D8A8D47}"/>
          </ac:spMkLst>
        </pc:spChg>
        <pc:spChg chg="mod">
          <ac:chgData name="Georg Kapeller" userId="c27da6d32cf9a30b" providerId="LiveId" clId="{7DB3A66B-FB59-47D8-ABF8-7954D0EAFB5B}" dt="2022-08-05T09:22:38.444" v="466"/>
          <ac:spMkLst>
            <pc:docMk/>
            <pc:sldMk cId="2817210804" sldId="264"/>
            <ac:spMk id="49" creationId="{347F21BF-EA79-20FC-DDCE-510D0E4576FE}"/>
          </ac:spMkLst>
        </pc:spChg>
        <pc:spChg chg="mod">
          <ac:chgData name="Georg Kapeller" userId="c27da6d32cf9a30b" providerId="LiveId" clId="{7DB3A66B-FB59-47D8-ABF8-7954D0EAFB5B}" dt="2022-08-05T09:22:38.444" v="466"/>
          <ac:spMkLst>
            <pc:docMk/>
            <pc:sldMk cId="2817210804" sldId="264"/>
            <ac:spMk id="51" creationId="{2604C6C5-81F8-C567-9ABD-5820CB041F80}"/>
          </ac:spMkLst>
        </pc:spChg>
        <pc:spChg chg="mod">
          <ac:chgData name="Georg Kapeller" userId="c27da6d32cf9a30b" providerId="LiveId" clId="{7DB3A66B-FB59-47D8-ABF8-7954D0EAFB5B}" dt="2022-08-05T09:22:38.444" v="466"/>
          <ac:spMkLst>
            <pc:docMk/>
            <pc:sldMk cId="2817210804" sldId="264"/>
            <ac:spMk id="52" creationId="{71FA1F40-0FB9-9B39-9354-ED5E4FC9CECE}"/>
          </ac:spMkLst>
        </pc:spChg>
        <pc:spChg chg="mod">
          <ac:chgData name="Georg Kapeller" userId="c27da6d32cf9a30b" providerId="LiveId" clId="{7DB3A66B-FB59-47D8-ABF8-7954D0EAFB5B}" dt="2022-08-05T09:22:38.444" v="466"/>
          <ac:spMkLst>
            <pc:docMk/>
            <pc:sldMk cId="2817210804" sldId="264"/>
            <ac:spMk id="54" creationId="{0699E665-1ACA-1FC8-42A5-604419DF6576}"/>
          </ac:spMkLst>
        </pc:spChg>
        <pc:spChg chg="mod">
          <ac:chgData name="Georg Kapeller" userId="c27da6d32cf9a30b" providerId="LiveId" clId="{7DB3A66B-FB59-47D8-ABF8-7954D0EAFB5B}" dt="2022-08-05T09:22:38.444" v="466"/>
          <ac:spMkLst>
            <pc:docMk/>
            <pc:sldMk cId="2817210804" sldId="264"/>
            <ac:spMk id="55" creationId="{CB8F4D9D-8A79-C553-1020-ED6D9EF6E717}"/>
          </ac:spMkLst>
        </pc:spChg>
        <pc:spChg chg="mod">
          <ac:chgData name="Georg Kapeller" userId="c27da6d32cf9a30b" providerId="LiveId" clId="{7DB3A66B-FB59-47D8-ABF8-7954D0EAFB5B}" dt="2022-08-05T09:22:38.444" v="466"/>
          <ac:spMkLst>
            <pc:docMk/>
            <pc:sldMk cId="2817210804" sldId="264"/>
            <ac:spMk id="59" creationId="{D7593874-A79B-D806-A04E-EA2BFBA04938}"/>
          </ac:spMkLst>
        </pc:spChg>
        <pc:grpChg chg="topLvl">
          <ac:chgData name="Georg Kapeller" userId="c27da6d32cf9a30b" providerId="LiveId" clId="{7DB3A66B-FB59-47D8-ABF8-7954D0EAFB5B}" dt="2022-08-05T09:22:36.298" v="465" actId="478"/>
          <ac:grpSpMkLst>
            <pc:docMk/>
            <pc:sldMk cId="2817210804" sldId="264"/>
            <ac:grpSpMk id="17" creationId="{3D69975D-BDAB-4B52-90D8-7553DCAAF287}"/>
          </ac:grpSpMkLst>
        </pc:grpChg>
        <pc:grpChg chg="add del mod">
          <ac:chgData name="Georg Kapeller" userId="c27da6d32cf9a30b" providerId="LiveId" clId="{7DB3A66B-FB59-47D8-ABF8-7954D0EAFB5B}" dt="2022-08-05T09:22:42.491" v="467"/>
          <ac:grpSpMkLst>
            <pc:docMk/>
            <pc:sldMk cId="2817210804" sldId="264"/>
            <ac:grpSpMk id="27" creationId="{C702D18E-59F4-F12F-9502-2F72322D5593}"/>
          </ac:grpSpMkLst>
        </pc:grpChg>
        <pc:grpChg chg="mod">
          <ac:chgData name="Georg Kapeller" userId="c27da6d32cf9a30b" providerId="LiveId" clId="{7DB3A66B-FB59-47D8-ABF8-7954D0EAFB5B}" dt="2022-08-05T09:22:38.444" v="466"/>
          <ac:grpSpMkLst>
            <pc:docMk/>
            <pc:sldMk cId="2817210804" sldId="264"/>
            <ac:grpSpMk id="35" creationId="{2966FB92-FE5A-8E68-CA5C-AFF49295E648}"/>
          </ac:grpSpMkLst>
        </pc:grpChg>
        <pc:grpChg chg="mod">
          <ac:chgData name="Georg Kapeller" userId="c27da6d32cf9a30b" providerId="LiveId" clId="{7DB3A66B-FB59-47D8-ABF8-7954D0EAFB5B}" dt="2022-08-05T09:22:38.444" v="466"/>
          <ac:grpSpMkLst>
            <pc:docMk/>
            <pc:sldMk cId="2817210804" sldId="264"/>
            <ac:grpSpMk id="38" creationId="{FE22EA07-920E-8D7B-9DDB-DA5A75FDA00E}"/>
          </ac:grpSpMkLst>
        </pc:grpChg>
        <pc:grpChg chg="del">
          <ac:chgData name="Georg Kapeller" userId="c27da6d32cf9a30b" providerId="LiveId" clId="{7DB3A66B-FB59-47D8-ABF8-7954D0EAFB5B}" dt="2022-08-05T09:22:36.298" v="465" actId="478"/>
          <ac:grpSpMkLst>
            <pc:docMk/>
            <pc:sldMk cId="2817210804" sldId="264"/>
            <ac:grpSpMk id="96" creationId="{92C10CB9-E1FB-44EC-A633-A7E7BB76C5B6}"/>
          </ac:grpSpMkLst>
        </pc:grpChg>
        <pc:picChg chg="add mod">
          <ac:chgData name="Georg Kapeller" userId="c27da6d32cf9a30b" providerId="LiveId" clId="{7DB3A66B-FB59-47D8-ABF8-7954D0EAFB5B}" dt="2022-08-05T09:23:15.593" v="473" actId="1076"/>
          <ac:picMkLst>
            <pc:docMk/>
            <pc:sldMk cId="2817210804" sldId="264"/>
            <ac:picMk id="3" creationId="{8B77AB30-0965-B97A-6D98-86F1E969C23B}"/>
          </ac:picMkLst>
        </pc:picChg>
        <pc:picChg chg="mod">
          <ac:chgData name="Georg Kapeller" userId="c27da6d32cf9a30b" providerId="LiveId" clId="{7DB3A66B-FB59-47D8-ABF8-7954D0EAFB5B}" dt="2022-08-05T09:22:38.444" v="466"/>
          <ac:picMkLst>
            <pc:docMk/>
            <pc:sldMk cId="2817210804" sldId="264"/>
            <ac:picMk id="41" creationId="{FA1C4CB7-40F2-4B85-CA7A-6389580EABD9}"/>
          </ac:picMkLst>
        </pc:picChg>
        <pc:picChg chg="mod">
          <ac:chgData name="Georg Kapeller" userId="c27da6d32cf9a30b" providerId="LiveId" clId="{7DB3A66B-FB59-47D8-ABF8-7954D0EAFB5B}" dt="2022-08-05T09:22:38.444" v="466"/>
          <ac:picMkLst>
            <pc:docMk/>
            <pc:sldMk cId="2817210804" sldId="264"/>
            <ac:picMk id="44" creationId="{4BBBDE92-2C38-DE5C-E660-1150F1FCF745}"/>
          </ac:picMkLst>
        </pc:picChg>
        <pc:picChg chg="mod">
          <ac:chgData name="Georg Kapeller" userId="c27da6d32cf9a30b" providerId="LiveId" clId="{7DB3A66B-FB59-47D8-ABF8-7954D0EAFB5B}" dt="2022-08-05T09:22:38.444" v="466"/>
          <ac:picMkLst>
            <pc:docMk/>
            <pc:sldMk cId="2817210804" sldId="264"/>
            <ac:picMk id="47" creationId="{27591097-958C-7658-1BE1-A67984DF3D5B}"/>
          </ac:picMkLst>
        </pc:picChg>
        <pc:picChg chg="mod">
          <ac:chgData name="Georg Kapeller" userId="c27da6d32cf9a30b" providerId="LiveId" clId="{7DB3A66B-FB59-47D8-ABF8-7954D0EAFB5B}" dt="2022-08-05T09:22:38.444" v="466"/>
          <ac:picMkLst>
            <pc:docMk/>
            <pc:sldMk cId="2817210804" sldId="264"/>
            <ac:picMk id="50" creationId="{8ADD928E-4857-6B8D-81D3-A22D8498D046}"/>
          </ac:picMkLst>
        </pc:picChg>
        <pc:picChg chg="mod">
          <ac:chgData name="Georg Kapeller" userId="c27da6d32cf9a30b" providerId="LiveId" clId="{7DB3A66B-FB59-47D8-ABF8-7954D0EAFB5B}" dt="2022-08-05T09:22:38.444" v="466"/>
          <ac:picMkLst>
            <pc:docMk/>
            <pc:sldMk cId="2817210804" sldId="264"/>
            <ac:picMk id="53" creationId="{008D77D9-16B5-04E6-7A43-C5739A42079F}"/>
          </ac:picMkLst>
        </pc:picChg>
        <pc:picChg chg="mod">
          <ac:chgData name="Georg Kapeller" userId="c27da6d32cf9a30b" providerId="LiveId" clId="{7DB3A66B-FB59-47D8-ABF8-7954D0EAFB5B}" dt="2022-08-05T09:22:38.444" v="466"/>
          <ac:picMkLst>
            <pc:docMk/>
            <pc:sldMk cId="2817210804" sldId="264"/>
            <ac:picMk id="56" creationId="{90775CBB-D098-EC70-982F-12FABD743362}"/>
          </ac:picMkLst>
        </pc:picChg>
        <pc:picChg chg="mod">
          <ac:chgData name="Georg Kapeller" userId="c27da6d32cf9a30b" providerId="LiveId" clId="{7DB3A66B-FB59-47D8-ABF8-7954D0EAFB5B}" dt="2022-08-05T09:22:38.444" v="466"/>
          <ac:picMkLst>
            <pc:docMk/>
            <pc:sldMk cId="2817210804" sldId="264"/>
            <ac:picMk id="57" creationId="{BAD38200-7456-A849-E494-E1C6A06D6358}"/>
          </ac:picMkLst>
        </pc:picChg>
        <pc:picChg chg="mod">
          <ac:chgData name="Georg Kapeller" userId="c27da6d32cf9a30b" providerId="LiveId" clId="{7DB3A66B-FB59-47D8-ABF8-7954D0EAFB5B}" dt="2022-08-05T09:22:38.444" v="466"/>
          <ac:picMkLst>
            <pc:docMk/>
            <pc:sldMk cId="2817210804" sldId="264"/>
            <ac:picMk id="58" creationId="{CFF8D627-95BF-0561-DAB6-FBF09E8284DE}"/>
          </ac:picMkLst>
        </pc:picChg>
        <pc:picChg chg="mod">
          <ac:chgData name="Georg Kapeller" userId="c27da6d32cf9a30b" providerId="LiveId" clId="{7DB3A66B-FB59-47D8-ABF8-7954D0EAFB5B}" dt="2022-08-05T09:22:38.444" v="466"/>
          <ac:picMkLst>
            <pc:docMk/>
            <pc:sldMk cId="2817210804" sldId="264"/>
            <ac:picMk id="60" creationId="{12269335-70FD-063B-968E-4BB237C21A05}"/>
          </ac:picMkLst>
        </pc:picChg>
        <pc:picChg chg="del topLvl">
          <ac:chgData name="Georg Kapeller" userId="c27da6d32cf9a30b" providerId="LiveId" clId="{7DB3A66B-FB59-47D8-ABF8-7954D0EAFB5B}" dt="2022-08-05T09:22:36.298" v="465" actId="478"/>
          <ac:picMkLst>
            <pc:docMk/>
            <pc:sldMk cId="2817210804" sldId="264"/>
            <ac:picMk id="93" creationId="{4C447477-0C6D-4B01-B87C-B6BE3E21E339}"/>
          </ac:picMkLst>
        </pc:picChg>
      </pc:sldChg>
      <pc:sldChg chg="modSp mod modNotesTx">
        <pc:chgData name="Georg Kapeller" userId="c27da6d32cf9a30b" providerId="LiveId" clId="{7DB3A66B-FB59-47D8-ABF8-7954D0EAFB5B}" dt="2022-08-05T09:21:45.885" v="464" actId="6549"/>
        <pc:sldMkLst>
          <pc:docMk/>
          <pc:sldMk cId="4199008" sldId="265"/>
        </pc:sldMkLst>
        <pc:spChg chg="mod">
          <ac:chgData name="Georg Kapeller" userId="c27da6d32cf9a30b" providerId="LiveId" clId="{7DB3A66B-FB59-47D8-ABF8-7954D0EAFB5B}" dt="2022-08-05T09:21:14.533" v="463" actId="20577"/>
          <ac:spMkLst>
            <pc:docMk/>
            <pc:sldMk cId="4199008" sldId="265"/>
            <ac:spMk id="3" creationId="{23B975DC-0F3F-4FA4-8BD7-0A772013B14D}"/>
          </ac:spMkLst>
        </pc:spChg>
        <pc:spChg chg="mod">
          <ac:chgData name="Georg Kapeller" userId="c27da6d32cf9a30b" providerId="LiveId" clId="{7DB3A66B-FB59-47D8-ABF8-7954D0EAFB5B}" dt="2022-08-05T09:21:09.452" v="462" actId="1036"/>
          <ac:spMkLst>
            <pc:docMk/>
            <pc:sldMk cId="4199008" sldId="265"/>
            <ac:spMk id="5" creationId="{1D238E20-BE8F-4099-A979-24618D7FEF43}"/>
          </ac:spMkLst>
        </pc:spChg>
        <pc:spChg chg="mod">
          <ac:chgData name="Georg Kapeller" userId="c27da6d32cf9a30b" providerId="LiveId" clId="{7DB3A66B-FB59-47D8-ABF8-7954D0EAFB5B}" dt="2022-08-05T09:21:09.452" v="462" actId="1036"/>
          <ac:spMkLst>
            <pc:docMk/>
            <pc:sldMk cId="4199008" sldId="265"/>
            <ac:spMk id="6" creationId="{9B186AED-EF8F-4440-929F-E1FCF0D77B3C}"/>
          </ac:spMkLst>
        </pc:spChg>
      </pc:sldChg>
      <pc:sldChg chg="modNotesTx">
        <pc:chgData name="Georg Kapeller" userId="c27da6d32cf9a30b" providerId="LiveId" clId="{7DB3A66B-FB59-47D8-ABF8-7954D0EAFB5B}" dt="2022-08-05T09:19:00.599" v="310" actId="20577"/>
        <pc:sldMkLst>
          <pc:docMk/>
          <pc:sldMk cId="2323957431" sldId="266"/>
        </pc:sldMkLst>
      </pc:sldChg>
      <pc:sldChg chg="modSp mod modNotesTx">
        <pc:chgData name="Georg Kapeller" userId="c27da6d32cf9a30b" providerId="LiveId" clId="{7DB3A66B-FB59-47D8-ABF8-7954D0EAFB5B}" dt="2022-08-05T10:23:52.774" v="1491" actId="20577"/>
        <pc:sldMkLst>
          <pc:docMk/>
          <pc:sldMk cId="1956418346" sldId="267"/>
        </pc:sldMkLst>
        <pc:spChg chg="mod">
          <ac:chgData name="Georg Kapeller" userId="c27da6d32cf9a30b" providerId="LiveId" clId="{7DB3A66B-FB59-47D8-ABF8-7954D0EAFB5B}" dt="2022-08-05T10:20:50.361" v="1465" actId="12"/>
          <ac:spMkLst>
            <pc:docMk/>
            <pc:sldMk cId="1956418346" sldId="267"/>
            <ac:spMk id="3" creationId="{23B975DC-0F3F-4FA4-8BD7-0A772013B14D}"/>
          </ac:spMkLst>
        </pc:spChg>
      </pc:sldChg>
      <pc:sldChg chg="modSp mod">
        <pc:chgData name="Georg Kapeller" userId="c27da6d32cf9a30b" providerId="LiveId" clId="{7DB3A66B-FB59-47D8-ABF8-7954D0EAFB5B}" dt="2022-08-05T10:36:53.462" v="1615" actId="113"/>
        <pc:sldMkLst>
          <pc:docMk/>
          <pc:sldMk cId="1279567487" sldId="268"/>
        </pc:sldMkLst>
        <pc:spChg chg="mod">
          <ac:chgData name="Georg Kapeller" userId="c27da6d32cf9a30b" providerId="LiveId" clId="{7DB3A66B-FB59-47D8-ABF8-7954D0EAFB5B}" dt="2022-08-05T10:36:53.462" v="1615" actId="113"/>
          <ac:spMkLst>
            <pc:docMk/>
            <pc:sldMk cId="1279567487" sldId="268"/>
            <ac:spMk id="3" creationId="{23B975DC-0F3F-4FA4-8BD7-0A772013B14D}"/>
          </ac:spMkLst>
        </pc:spChg>
      </pc:sldChg>
      <pc:sldChg chg="modSp mod modNotesTx">
        <pc:chgData name="Georg Kapeller" userId="c27da6d32cf9a30b" providerId="LiveId" clId="{7DB3A66B-FB59-47D8-ABF8-7954D0EAFB5B}" dt="2022-08-05T10:41:43.715" v="1686" actId="20577"/>
        <pc:sldMkLst>
          <pc:docMk/>
          <pc:sldMk cId="4023514272" sldId="269"/>
        </pc:sldMkLst>
        <pc:spChg chg="mod">
          <ac:chgData name="Georg Kapeller" userId="c27da6d32cf9a30b" providerId="LiveId" clId="{7DB3A66B-FB59-47D8-ABF8-7954D0EAFB5B}" dt="2022-08-05T10:39:29.468" v="1649" actId="12"/>
          <ac:spMkLst>
            <pc:docMk/>
            <pc:sldMk cId="4023514272" sldId="269"/>
            <ac:spMk id="9" creationId="{CB54EADE-6D83-4BE6-AF93-C18166D78740}"/>
          </ac:spMkLst>
        </pc:spChg>
      </pc:sldChg>
      <pc:sldChg chg="modNotesTx">
        <pc:chgData name="Georg Kapeller" userId="c27da6d32cf9a30b" providerId="LiveId" clId="{7DB3A66B-FB59-47D8-ABF8-7954D0EAFB5B}" dt="2022-08-05T10:44:18.895" v="1702" actId="5793"/>
        <pc:sldMkLst>
          <pc:docMk/>
          <pc:sldMk cId="1160416738" sldId="270"/>
        </pc:sldMkLst>
      </pc:sldChg>
      <pc:sldChg chg="modNotesTx">
        <pc:chgData name="Georg Kapeller" userId="c27da6d32cf9a30b" providerId="LiveId" clId="{7DB3A66B-FB59-47D8-ABF8-7954D0EAFB5B}" dt="2022-08-05T10:57:05.590" v="1765" actId="6549"/>
        <pc:sldMkLst>
          <pc:docMk/>
          <pc:sldMk cId="2903482884" sldId="271"/>
        </pc:sldMkLst>
      </pc:sldChg>
      <pc:sldChg chg="modNotesTx">
        <pc:chgData name="Georg Kapeller" userId="c27da6d32cf9a30b" providerId="LiveId" clId="{7DB3A66B-FB59-47D8-ABF8-7954D0EAFB5B}" dt="2022-08-05T09:19:55.640" v="429" actId="6549"/>
        <pc:sldMkLst>
          <pc:docMk/>
          <pc:sldMk cId="785665636" sldId="272"/>
        </pc:sldMkLst>
      </pc:sldChg>
      <pc:sldChg chg="modSp mod">
        <pc:chgData name="Georg Kapeller" userId="c27da6d32cf9a30b" providerId="LiveId" clId="{7DB3A66B-FB59-47D8-ABF8-7954D0EAFB5B}" dt="2022-08-05T09:29:35.193" v="538" actId="113"/>
        <pc:sldMkLst>
          <pc:docMk/>
          <pc:sldMk cId="3417683818" sldId="273"/>
        </pc:sldMkLst>
        <pc:spChg chg="mod">
          <ac:chgData name="Georg Kapeller" userId="c27da6d32cf9a30b" providerId="LiveId" clId="{7DB3A66B-FB59-47D8-ABF8-7954D0EAFB5B}" dt="2022-08-05T09:29:35.193" v="538" actId="113"/>
          <ac:spMkLst>
            <pc:docMk/>
            <pc:sldMk cId="3417683818" sldId="273"/>
            <ac:spMk id="3" creationId="{23B975DC-0F3F-4FA4-8BD7-0A772013B14D}"/>
          </ac:spMkLst>
        </pc:spChg>
      </pc:sldChg>
      <pc:sldChg chg="modSp mod">
        <pc:chgData name="Georg Kapeller" userId="c27da6d32cf9a30b" providerId="LiveId" clId="{7DB3A66B-FB59-47D8-ABF8-7954D0EAFB5B}" dt="2022-08-05T09:42:05.128" v="722" actId="20577"/>
        <pc:sldMkLst>
          <pc:docMk/>
          <pc:sldMk cId="3419604861" sldId="274"/>
        </pc:sldMkLst>
        <pc:spChg chg="mod">
          <ac:chgData name="Georg Kapeller" userId="c27da6d32cf9a30b" providerId="LiveId" clId="{7DB3A66B-FB59-47D8-ABF8-7954D0EAFB5B}" dt="2022-08-05T09:42:05.128" v="722" actId="20577"/>
          <ac:spMkLst>
            <pc:docMk/>
            <pc:sldMk cId="3419604861" sldId="274"/>
            <ac:spMk id="3" creationId="{23B975DC-0F3F-4FA4-8BD7-0A772013B14D}"/>
          </ac:spMkLst>
        </pc:spChg>
      </pc:sldChg>
      <pc:sldChg chg="modSp mod">
        <pc:chgData name="Georg Kapeller" userId="c27da6d32cf9a30b" providerId="LiveId" clId="{7DB3A66B-FB59-47D8-ABF8-7954D0EAFB5B}" dt="2022-08-05T09:48:22.216" v="765" actId="6549"/>
        <pc:sldMkLst>
          <pc:docMk/>
          <pc:sldMk cId="1697004678" sldId="275"/>
        </pc:sldMkLst>
        <pc:spChg chg="mod">
          <ac:chgData name="Georg Kapeller" userId="c27da6d32cf9a30b" providerId="LiveId" clId="{7DB3A66B-FB59-47D8-ABF8-7954D0EAFB5B}" dt="2022-08-05T09:48:22.216" v="765" actId="6549"/>
          <ac:spMkLst>
            <pc:docMk/>
            <pc:sldMk cId="1697004678" sldId="275"/>
            <ac:spMk id="3" creationId="{23B975DC-0F3F-4FA4-8BD7-0A772013B14D}"/>
          </ac:spMkLst>
        </pc:spChg>
      </pc:sldChg>
      <pc:sldChg chg="modSp mod">
        <pc:chgData name="Georg Kapeller" userId="c27da6d32cf9a30b" providerId="LiveId" clId="{7DB3A66B-FB59-47D8-ABF8-7954D0EAFB5B}" dt="2022-07-23T06:08:29.880" v="153" actId="113"/>
        <pc:sldMkLst>
          <pc:docMk/>
          <pc:sldMk cId="769896655" sldId="276"/>
        </pc:sldMkLst>
        <pc:spChg chg="mod">
          <ac:chgData name="Georg Kapeller" userId="c27da6d32cf9a30b" providerId="LiveId" clId="{7DB3A66B-FB59-47D8-ABF8-7954D0EAFB5B}" dt="2022-07-23T06:07:58.717" v="146" actId="113"/>
          <ac:spMkLst>
            <pc:docMk/>
            <pc:sldMk cId="769896655" sldId="276"/>
            <ac:spMk id="10" creationId="{3A74A6FC-088D-453A-9C5C-58053FA8C944}"/>
          </ac:spMkLst>
        </pc:spChg>
        <pc:spChg chg="mod">
          <ac:chgData name="Georg Kapeller" userId="c27da6d32cf9a30b" providerId="LiveId" clId="{7DB3A66B-FB59-47D8-ABF8-7954D0EAFB5B}" dt="2022-07-23T06:08:05.297" v="147" actId="113"/>
          <ac:spMkLst>
            <pc:docMk/>
            <pc:sldMk cId="769896655" sldId="276"/>
            <ac:spMk id="18" creationId="{FE0E324B-7A7F-4D97-AD89-C4B26EB9423B}"/>
          </ac:spMkLst>
        </pc:spChg>
        <pc:spChg chg="mod">
          <ac:chgData name="Georg Kapeller" userId="c27da6d32cf9a30b" providerId="LiveId" clId="{7DB3A66B-FB59-47D8-ABF8-7954D0EAFB5B}" dt="2022-07-23T06:08:09.920" v="148" actId="113"/>
          <ac:spMkLst>
            <pc:docMk/>
            <pc:sldMk cId="769896655" sldId="276"/>
            <ac:spMk id="25" creationId="{8C0B1CDE-E705-4C30-9D31-386EB0967C04}"/>
          </ac:spMkLst>
        </pc:spChg>
        <pc:spChg chg="mod">
          <ac:chgData name="Georg Kapeller" userId="c27da6d32cf9a30b" providerId="LiveId" clId="{7DB3A66B-FB59-47D8-ABF8-7954D0EAFB5B}" dt="2022-07-23T06:08:12.725" v="149" actId="113"/>
          <ac:spMkLst>
            <pc:docMk/>
            <pc:sldMk cId="769896655" sldId="276"/>
            <ac:spMk id="32" creationId="{DC33477C-9C6C-4F16-8B17-F30B373D318F}"/>
          </ac:spMkLst>
        </pc:spChg>
        <pc:spChg chg="mod">
          <ac:chgData name="Georg Kapeller" userId="c27da6d32cf9a30b" providerId="LiveId" clId="{7DB3A66B-FB59-47D8-ABF8-7954D0EAFB5B}" dt="2022-07-23T06:08:17.202" v="150" actId="113"/>
          <ac:spMkLst>
            <pc:docMk/>
            <pc:sldMk cId="769896655" sldId="276"/>
            <ac:spMk id="39" creationId="{980C0ADE-A5DF-4DF7-879E-8087D42AE500}"/>
          </ac:spMkLst>
        </pc:spChg>
        <pc:spChg chg="mod">
          <ac:chgData name="Georg Kapeller" userId="c27da6d32cf9a30b" providerId="LiveId" clId="{7DB3A66B-FB59-47D8-ABF8-7954D0EAFB5B}" dt="2022-07-23T06:08:19.793" v="151" actId="113"/>
          <ac:spMkLst>
            <pc:docMk/>
            <pc:sldMk cId="769896655" sldId="276"/>
            <ac:spMk id="46" creationId="{20CFE813-E1D8-4377-9EBC-9DA1B39EE5E7}"/>
          </ac:spMkLst>
        </pc:spChg>
        <pc:spChg chg="mod">
          <ac:chgData name="Georg Kapeller" userId="c27da6d32cf9a30b" providerId="LiveId" clId="{7DB3A66B-FB59-47D8-ABF8-7954D0EAFB5B}" dt="2022-07-23T06:08:26.094" v="152" actId="113"/>
          <ac:spMkLst>
            <pc:docMk/>
            <pc:sldMk cId="769896655" sldId="276"/>
            <ac:spMk id="53" creationId="{FB9CD98B-1C70-43B3-9150-7D4E772A3B64}"/>
          </ac:spMkLst>
        </pc:spChg>
        <pc:spChg chg="mod">
          <ac:chgData name="Georg Kapeller" userId="c27da6d32cf9a30b" providerId="LiveId" clId="{7DB3A66B-FB59-47D8-ABF8-7954D0EAFB5B}" dt="2022-07-23T06:08:29.880" v="153" actId="113"/>
          <ac:spMkLst>
            <pc:docMk/>
            <pc:sldMk cId="769896655" sldId="276"/>
            <ac:spMk id="87" creationId="{6AD31F7B-F1A9-462D-BDBE-CF20FF413540}"/>
          </ac:spMkLst>
        </pc:spChg>
      </pc:sldChg>
      <pc:sldChg chg="modSp mod modNotesTx">
        <pc:chgData name="Georg Kapeller" userId="c27da6d32cf9a30b" providerId="LiveId" clId="{7DB3A66B-FB59-47D8-ABF8-7954D0EAFB5B}" dt="2022-08-05T09:31:13.859" v="548" actId="5793"/>
        <pc:sldMkLst>
          <pc:docMk/>
          <pc:sldMk cId="3008042469" sldId="277"/>
        </pc:sldMkLst>
        <pc:spChg chg="mod">
          <ac:chgData name="Georg Kapeller" userId="c27da6d32cf9a30b" providerId="LiveId" clId="{7DB3A66B-FB59-47D8-ABF8-7954D0EAFB5B}" dt="2022-08-05T09:30:40.509" v="543" actId="20577"/>
          <ac:spMkLst>
            <pc:docMk/>
            <pc:sldMk cId="3008042469" sldId="277"/>
            <ac:spMk id="3" creationId="{23B975DC-0F3F-4FA4-8BD7-0A772013B14D}"/>
          </ac:spMkLst>
        </pc:spChg>
      </pc:sldChg>
      <pc:sldChg chg="modSp mod modNotesTx">
        <pc:chgData name="Georg Kapeller" userId="c27da6d32cf9a30b" providerId="LiveId" clId="{7DB3A66B-FB59-47D8-ABF8-7954D0EAFB5B}" dt="2022-08-05T09:53:11.511" v="857" actId="20577"/>
        <pc:sldMkLst>
          <pc:docMk/>
          <pc:sldMk cId="2367039032" sldId="278"/>
        </pc:sldMkLst>
        <pc:spChg chg="mod">
          <ac:chgData name="Georg Kapeller" userId="c27da6d32cf9a30b" providerId="LiveId" clId="{7DB3A66B-FB59-47D8-ABF8-7954D0EAFB5B}" dt="2022-08-05T09:51:35.656" v="795" actId="12"/>
          <ac:spMkLst>
            <pc:docMk/>
            <pc:sldMk cId="2367039032" sldId="278"/>
            <ac:spMk id="3" creationId="{23B975DC-0F3F-4FA4-8BD7-0A772013B14D}"/>
          </ac:spMkLst>
        </pc:spChg>
      </pc:sldChg>
      <pc:sldChg chg="delSp modSp mod">
        <pc:chgData name="Georg Kapeller" userId="c27da6d32cf9a30b" providerId="LiveId" clId="{7DB3A66B-FB59-47D8-ABF8-7954D0EAFB5B}" dt="2022-08-05T09:33:45.624" v="619" actId="1035"/>
        <pc:sldMkLst>
          <pc:docMk/>
          <pc:sldMk cId="824069539" sldId="280"/>
        </pc:sldMkLst>
        <pc:spChg chg="mod">
          <ac:chgData name="Georg Kapeller" userId="c27da6d32cf9a30b" providerId="LiveId" clId="{7DB3A66B-FB59-47D8-ABF8-7954D0EAFB5B}" dt="2022-08-05T09:33:23.174" v="596" actId="6549"/>
          <ac:spMkLst>
            <pc:docMk/>
            <pc:sldMk cId="824069539" sldId="280"/>
            <ac:spMk id="3" creationId="{23B975DC-0F3F-4FA4-8BD7-0A772013B14D}"/>
          </ac:spMkLst>
        </pc:spChg>
        <pc:spChg chg="mod">
          <ac:chgData name="Georg Kapeller" userId="c27da6d32cf9a30b" providerId="LiveId" clId="{7DB3A66B-FB59-47D8-ABF8-7954D0EAFB5B}" dt="2022-08-05T09:33:45.624" v="619" actId="1035"/>
          <ac:spMkLst>
            <pc:docMk/>
            <pc:sldMk cId="824069539" sldId="280"/>
            <ac:spMk id="16" creationId="{379D561C-A160-4A76-A27C-C8903B5260F7}"/>
          </ac:spMkLst>
        </pc:spChg>
        <pc:spChg chg="mod">
          <ac:chgData name="Georg Kapeller" userId="c27da6d32cf9a30b" providerId="LiveId" clId="{7DB3A66B-FB59-47D8-ABF8-7954D0EAFB5B}" dt="2022-08-05T09:33:45.624" v="619" actId="1035"/>
          <ac:spMkLst>
            <pc:docMk/>
            <pc:sldMk cId="824069539" sldId="280"/>
            <ac:spMk id="17" creationId="{F7100AFA-7491-4EFB-8C85-668874F69C71}"/>
          </ac:spMkLst>
        </pc:spChg>
        <pc:spChg chg="mod">
          <ac:chgData name="Georg Kapeller" userId="c27da6d32cf9a30b" providerId="LiveId" clId="{7DB3A66B-FB59-47D8-ABF8-7954D0EAFB5B}" dt="2022-08-05T09:33:45.624" v="619" actId="1035"/>
          <ac:spMkLst>
            <pc:docMk/>
            <pc:sldMk cId="824069539" sldId="280"/>
            <ac:spMk id="18" creationId="{0AE1A9F7-0859-456F-8A93-19D78DC0CA20}"/>
          </ac:spMkLst>
        </pc:spChg>
        <pc:spChg chg="mod">
          <ac:chgData name="Georg Kapeller" userId="c27da6d32cf9a30b" providerId="LiveId" clId="{7DB3A66B-FB59-47D8-ABF8-7954D0EAFB5B}" dt="2022-08-05T09:33:45.624" v="619" actId="1035"/>
          <ac:spMkLst>
            <pc:docMk/>
            <pc:sldMk cId="824069539" sldId="280"/>
            <ac:spMk id="19" creationId="{3A0320E4-FDB9-4706-9722-5BB4CB0D1484}"/>
          </ac:spMkLst>
        </pc:spChg>
        <pc:spChg chg="mod">
          <ac:chgData name="Georg Kapeller" userId="c27da6d32cf9a30b" providerId="LiveId" clId="{7DB3A66B-FB59-47D8-ABF8-7954D0EAFB5B}" dt="2022-08-05T09:33:45.624" v="619" actId="1035"/>
          <ac:spMkLst>
            <pc:docMk/>
            <pc:sldMk cId="824069539" sldId="280"/>
            <ac:spMk id="21" creationId="{0B8B228B-EDAD-41CB-8D43-D1C81C69099C}"/>
          </ac:spMkLst>
        </pc:spChg>
        <pc:spChg chg="mod">
          <ac:chgData name="Georg Kapeller" userId="c27da6d32cf9a30b" providerId="LiveId" clId="{7DB3A66B-FB59-47D8-ABF8-7954D0EAFB5B}" dt="2022-08-05T09:33:45.624" v="619" actId="1035"/>
          <ac:spMkLst>
            <pc:docMk/>
            <pc:sldMk cId="824069539" sldId="280"/>
            <ac:spMk id="22" creationId="{02B84448-A782-4865-8C07-64ECB30AF42E}"/>
          </ac:spMkLst>
        </pc:spChg>
        <pc:spChg chg="mod">
          <ac:chgData name="Georg Kapeller" userId="c27da6d32cf9a30b" providerId="LiveId" clId="{7DB3A66B-FB59-47D8-ABF8-7954D0EAFB5B}" dt="2022-08-05T09:33:45.624" v="619" actId="1035"/>
          <ac:spMkLst>
            <pc:docMk/>
            <pc:sldMk cId="824069539" sldId="280"/>
            <ac:spMk id="23" creationId="{C1B78BBD-6B3C-4C24-9659-A056538CD939}"/>
          </ac:spMkLst>
        </pc:spChg>
        <pc:spChg chg="del">
          <ac:chgData name="Georg Kapeller" userId="c27da6d32cf9a30b" providerId="LiveId" clId="{7DB3A66B-FB59-47D8-ABF8-7954D0EAFB5B}" dt="2022-08-05T09:32:25.509" v="551" actId="478"/>
          <ac:spMkLst>
            <pc:docMk/>
            <pc:sldMk cId="824069539" sldId="280"/>
            <ac:spMk id="24" creationId="{FF84F03B-3B75-4813-9094-E56E457A784E}"/>
          </ac:spMkLst>
        </pc:spChg>
      </pc:sldChg>
      <pc:sldChg chg="modSp mod">
        <pc:chgData name="Georg Kapeller" userId="c27da6d32cf9a30b" providerId="LiveId" clId="{7DB3A66B-FB59-47D8-ABF8-7954D0EAFB5B}" dt="2022-08-05T09:35:58.955" v="640" actId="6549"/>
        <pc:sldMkLst>
          <pc:docMk/>
          <pc:sldMk cId="2180648886" sldId="281"/>
        </pc:sldMkLst>
        <pc:spChg chg="mod">
          <ac:chgData name="Georg Kapeller" userId="c27da6d32cf9a30b" providerId="LiveId" clId="{7DB3A66B-FB59-47D8-ABF8-7954D0EAFB5B}" dt="2022-08-05T09:35:58.955" v="640" actId="6549"/>
          <ac:spMkLst>
            <pc:docMk/>
            <pc:sldMk cId="2180648886" sldId="281"/>
            <ac:spMk id="3" creationId="{23B975DC-0F3F-4FA4-8BD7-0A772013B14D}"/>
          </ac:spMkLst>
        </pc:spChg>
      </pc:sldChg>
      <pc:sldChg chg="modSp mod modNotesTx">
        <pc:chgData name="Georg Kapeller" userId="c27da6d32cf9a30b" providerId="LiveId" clId="{7DB3A66B-FB59-47D8-ABF8-7954D0EAFB5B}" dt="2022-08-05T09:40:18.753" v="719" actId="15"/>
        <pc:sldMkLst>
          <pc:docMk/>
          <pc:sldMk cId="2219741039" sldId="282"/>
        </pc:sldMkLst>
        <pc:spChg chg="mod">
          <ac:chgData name="Georg Kapeller" userId="c27da6d32cf9a30b" providerId="LiveId" clId="{7DB3A66B-FB59-47D8-ABF8-7954D0EAFB5B}" dt="2022-08-05T09:40:18.753" v="719" actId="15"/>
          <ac:spMkLst>
            <pc:docMk/>
            <pc:sldMk cId="2219741039" sldId="282"/>
            <ac:spMk id="3" creationId="{23B975DC-0F3F-4FA4-8BD7-0A772013B14D}"/>
          </ac:spMkLst>
        </pc:spChg>
        <pc:spChg chg="mod">
          <ac:chgData name="Georg Kapeller" userId="c27da6d32cf9a30b" providerId="LiveId" clId="{7DB3A66B-FB59-47D8-ABF8-7954D0EAFB5B}" dt="2022-08-05T09:38:46.843" v="707" actId="1035"/>
          <ac:spMkLst>
            <pc:docMk/>
            <pc:sldMk cId="2219741039" sldId="282"/>
            <ac:spMk id="23" creationId="{BEF62E6D-2181-4CD3-ACB2-697F830E03BF}"/>
          </ac:spMkLst>
        </pc:spChg>
      </pc:sldChg>
      <pc:sldChg chg="modNotesTx">
        <pc:chgData name="Georg Kapeller" userId="c27da6d32cf9a30b" providerId="LiveId" clId="{7DB3A66B-FB59-47D8-ABF8-7954D0EAFB5B}" dt="2022-08-05T09:41:14.535" v="721" actId="20577"/>
        <pc:sldMkLst>
          <pc:docMk/>
          <pc:sldMk cId="3772629116" sldId="283"/>
        </pc:sldMkLst>
      </pc:sldChg>
      <pc:sldChg chg="modSp mod">
        <pc:chgData name="Georg Kapeller" userId="c27da6d32cf9a30b" providerId="LiveId" clId="{7DB3A66B-FB59-47D8-ABF8-7954D0EAFB5B}" dt="2022-08-05T09:44:11.989" v="756" actId="20577"/>
        <pc:sldMkLst>
          <pc:docMk/>
          <pc:sldMk cId="3018018317" sldId="285"/>
        </pc:sldMkLst>
        <pc:spChg chg="mod">
          <ac:chgData name="Georg Kapeller" userId="c27da6d32cf9a30b" providerId="LiveId" clId="{7DB3A66B-FB59-47D8-ABF8-7954D0EAFB5B}" dt="2022-08-05T09:44:11.989" v="756" actId="20577"/>
          <ac:spMkLst>
            <pc:docMk/>
            <pc:sldMk cId="3018018317" sldId="285"/>
            <ac:spMk id="3" creationId="{23B975DC-0F3F-4FA4-8BD7-0A772013B14D}"/>
          </ac:spMkLst>
        </pc:spChg>
      </pc:sldChg>
      <pc:sldChg chg="modSp mod modNotesTx">
        <pc:chgData name="Georg Kapeller" userId="c27da6d32cf9a30b" providerId="LiveId" clId="{7DB3A66B-FB59-47D8-ABF8-7954D0EAFB5B}" dt="2022-08-05T09:54:26.005" v="865" actId="20577"/>
        <pc:sldMkLst>
          <pc:docMk/>
          <pc:sldMk cId="1467393452" sldId="287"/>
        </pc:sldMkLst>
        <pc:spChg chg="mod">
          <ac:chgData name="Georg Kapeller" userId="c27da6d32cf9a30b" providerId="LiveId" clId="{7DB3A66B-FB59-47D8-ABF8-7954D0EAFB5B}" dt="2022-08-05T09:53:42.318" v="861" actId="12"/>
          <ac:spMkLst>
            <pc:docMk/>
            <pc:sldMk cId="1467393452" sldId="287"/>
            <ac:spMk id="3" creationId="{23B975DC-0F3F-4FA4-8BD7-0A772013B14D}"/>
          </ac:spMkLst>
        </pc:spChg>
      </pc:sldChg>
      <pc:sldChg chg="modSp mod modNotesTx">
        <pc:chgData name="Georg Kapeller" userId="c27da6d32cf9a30b" providerId="LiveId" clId="{7DB3A66B-FB59-47D8-ABF8-7954D0EAFB5B}" dt="2022-08-05T10:00:40.903" v="1088" actId="5793"/>
        <pc:sldMkLst>
          <pc:docMk/>
          <pc:sldMk cId="4168895074" sldId="288"/>
        </pc:sldMkLst>
        <pc:spChg chg="mod">
          <ac:chgData name="Georg Kapeller" userId="c27da6d32cf9a30b" providerId="LiveId" clId="{7DB3A66B-FB59-47D8-ABF8-7954D0EAFB5B}" dt="2022-08-05T09:59:37.838" v="1053" actId="20577"/>
          <ac:spMkLst>
            <pc:docMk/>
            <pc:sldMk cId="4168895074" sldId="288"/>
            <ac:spMk id="3" creationId="{23B975DC-0F3F-4FA4-8BD7-0A772013B14D}"/>
          </ac:spMkLst>
        </pc:spChg>
      </pc:sldChg>
      <pc:sldChg chg="modSp mod modNotesTx">
        <pc:chgData name="Georg Kapeller" userId="c27da6d32cf9a30b" providerId="LiveId" clId="{7DB3A66B-FB59-47D8-ABF8-7954D0EAFB5B}" dt="2022-08-05T09:57:23.757" v="1004" actId="6549"/>
        <pc:sldMkLst>
          <pc:docMk/>
          <pc:sldMk cId="721603559" sldId="289"/>
        </pc:sldMkLst>
        <pc:spChg chg="mod">
          <ac:chgData name="Georg Kapeller" userId="c27da6d32cf9a30b" providerId="LiveId" clId="{7DB3A66B-FB59-47D8-ABF8-7954D0EAFB5B}" dt="2022-08-05T09:56:28.937" v="896" actId="20577"/>
          <ac:spMkLst>
            <pc:docMk/>
            <pc:sldMk cId="721603559" sldId="289"/>
            <ac:spMk id="3" creationId="{23B975DC-0F3F-4FA4-8BD7-0A772013B14D}"/>
          </ac:spMkLst>
        </pc:spChg>
      </pc:sldChg>
      <pc:sldChg chg="modSp mod modNotesTx">
        <pc:chgData name="Georg Kapeller" userId="c27da6d32cf9a30b" providerId="LiveId" clId="{7DB3A66B-FB59-47D8-ABF8-7954D0EAFB5B}" dt="2022-08-05T10:02:16.786" v="1123" actId="5793"/>
        <pc:sldMkLst>
          <pc:docMk/>
          <pc:sldMk cId="298918917" sldId="290"/>
        </pc:sldMkLst>
        <pc:spChg chg="mod">
          <ac:chgData name="Georg Kapeller" userId="c27da6d32cf9a30b" providerId="LiveId" clId="{7DB3A66B-FB59-47D8-ABF8-7954D0EAFB5B}" dt="2022-08-05T10:01:04.569" v="1094" actId="20577"/>
          <ac:spMkLst>
            <pc:docMk/>
            <pc:sldMk cId="298918917" sldId="290"/>
            <ac:spMk id="3" creationId="{23B975DC-0F3F-4FA4-8BD7-0A772013B14D}"/>
          </ac:spMkLst>
        </pc:spChg>
      </pc:sldChg>
      <pc:sldChg chg="modSp mod modNotesTx">
        <pc:chgData name="Georg Kapeller" userId="c27da6d32cf9a30b" providerId="LiveId" clId="{7DB3A66B-FB59-47D8-ABF8-7954D0EAFB5B}" dt="2022-08-05T10:06:25.126" v="1181" actId="6549"/>
        <pc:sldMkLst>
          <pc:docMk/>
          <pc:sldMk cId="495202057" sldId="291"/>
        </pc:sldMkLst>
        <pc:spChg chg="mod">
          <ac:chgData name="Georg Kapeller" userId="c27da6d32cf9a30b" providerId="LiveId" clId="{7DB3A66B-FB59-47D8-ABF8-7954D0EAFB5B}" dt="2022-08-05T10:06:25.126" v="1181" actId="6549"/>
          <ac:spMkLst>
            <pc:docMk/>
            <pc:sldMk cId="495202057" sldId="291"/>
            <ac:spMk id="3" creationId="{23B975DC-0F3F-4FA4-8BD7-0A772013B14D}"/>
          </ac:spMkLst>
        </pc:spChg>
      </pc:sldChg>
      <pc:sldChg chg="modNotesTx">
        <pc:chgData name="Georg Kapeller" userId="c27da6d32cf9a30b" providerId="LiveId" clId="{7DB3A66B-FB59-47D8-ABF8-7954D0EAFB5B}" dt="2022-08-05T10:07:27.480" v="1182" actId="6549"/>
        <pc:sldMkLst>
          <pc:docMk/>
          <pc:sldMk cId="2064561533" sldId="292"/>
        </pc:sldMkLst>
      </pc:sldChg>
      <pc:sldChg chg="modSp mod modNotesTx">
        <pc:chgData name="Georg Kapeller" userId="c27da6d32cf9a30b" providerId="LiveId" clId="{7DB3A66B-FB59-47D8-ABF8-7954D0EAFB5B}" dt="2022-08-05T10:09:46.049" v="1309" actId="5793"/>
        <pc:sldMkLst>
          <pc:docMk/>
          <pc:sldMk cId="978446127" sldId="293"/>
        </pc:sldMkLst>
        <pc:spChg chg="mod">
          <ac:chgData name="Georg Kapeller" userId="c27da6d32cf9a30b" providerId="LiveId" clId="{7DB3A66B-FB59-47D8-ABF8-7954D0EAFB5B}" dt="2022-08-05T10:08:53.607" v="1190" actId="21"/>
          <ac:spMkLst>
            <pc:docMk/>
            <pc:sldMk cId="978446127" sldId="293"/>
            <ac:spMk id="3" creationId="{23B975DC-0F3F-4FA4-8BD7-0A772013B14D}"/>
          </ac:spMkLst>
        </pc:spChg>
      </pc:sldChg>
      <pc:sldChg chg="addSp delSp modSp mod modNotesTx">
        <pc:chgData name="Georg Kapeller" userId="c27da6d32cf9a30b" providerId="LiveId" clId="{7DB3A66B-FB59-47D8-ABF8-7954D0EAFB5B}" dt="2022-08-05T10:18:22.566" v="1440" actId="6549"/>
        <pc:sldMkLst>
          <pc:docMk/>
          <pc:sldMk cId="580232551" sldId="296"/>
        </pc:sldMkLst>
        <pc:spChg chg="mod">
          <ac:chgData name="Georg Kapeller" userId="c27da6d32cf9a30b" providerId="LiveId" clId="{7DB3A66B-FB59-47D8-ABF8-7954D0EAFB5B}" dt="2022-08-05T10:17:29.186" v="1369" actId="20577"/>
          <ac:spMkLst>
            <pc:docMk/>
            <pc:sldMk cId="580232551" sldId="296"/>
            <ac:spMk id="3" creationId="{23B975DC-0F3F-4FA4-8BD7-0A772013B14D}"/>
          </ac:spMkLst>
        </pc:spChg>
        <pc:graphicFrameChg chg="add del mod">
          <ac:chgData name="Georg Kapeller" userId="c27da6d32cf9a30b" providerId="LiveId" clId="{7DB3A66B-FB59-47D8-ABF8-7954D0EAFB5B}" dt="2022-08-05T10:12:25.577" v="1319"/>
          <ac:graphicFrameMkLst>
            <pc:docMk/>
            <pc:sldMk cId="580232551" sldId="296"/>
            <ac:graphicFrameMk id="14" creationId="{B67B0B65-3CF3-4EB9-1FD6-364275387C1A}"/>
          </ac:graphicFrameMkLst>
        </pc:graphicFrameChg>
        <pc:graphicFrameChg chg="add del mod">
          <ac:chgData name="Georg Kapeller" userId="c27da6d32cf9a30b" providerId="LiveId" clId="{7DB3A66B-FB59-47D8-ABF8-7954D0EAFB5B}" dt="2022-08-05T10:16:34.226" v="1326" actId="478"/>
          <ac:graphicFrameMkLst>
            <pc:docMk/>
            <pc:sldMk cId="580232551" sldId="296"/>
            <ac:graphicFrameMk id="16" creationId="{C67D0891-17FB-5FE7-7DCD-4F837A912514}"/>
          </ac:graphicFrameMkLst>
        </pc:graphicFrameChg>
        <pc:graphicFrameChg chg="add del mod">
          <ac:chgData name="Georg Kapeller" userId="c27da6d32cf9a30b" providerId="LiveId" clId="{7DB3A66B-FB59-47D8-ABF8-7954D0EAFB5B}" dt="2022-08-05T10:16:37.726" v="1328"/>
          <ac:graphicFrameMkLst>
            <pc:docMk/>
            <pc:sldMk cId="580232551" sldId="296"/>
            <ac:graphicFrameMk id="18" creationId="{9A94261E-F32F-AEA3-F742-FAFDA5F7D135}"/>
          </ac:graphicFrameMkLst>
        </pc:graphicFrameChg>
        <pc:picChg chg="del">
          <ac:chgData name="Georg Kapeller" userId="c27da6d32cf9a30b" providerId="LiveId" clId="{7DB3A66B-FB59-47D8-ABF8-7954D0EAFB5B}" dt="2022-08-05T10:12:19.601" v="1315" actId="478"/>
          <ac:picMkLst>
            <pc:docMk/>
            <pc:sldMk cId="580232551" sldId="296"/>
            <ac:picMk id="12" creationId="{74844489-18A8-4B59-BEF6-59EF906A38EC}"/>
          </ac:picMkLst>
        </pc:picChg>
        <pc:picChg chg="add del mod">
          <ac:chgData name="Georg Kapeller" userId="c27da6d32cf9a30b" providerId="LiveId" clId="{7DB3A66B-FB59-47D8-ABF8-7954D0EAFB5B}" dt="2022-08-05T10:12:32.807" v="1323" actId="478"/>
          <ac:picMkLst>
            <pc:docMk/>
            <pc:sldMk cId="580232551" sldId="296"/>
            <ac:picMk id="13" creationId="{135E1AEE-3522-1548-4B3E-6CF0CA12F84A}"/>
          </ac:picMkLst>
        </pc:picChg>
        <pc:picChg chg="add mod">
          <ac:chgData name="Georg Kapeller" userId="c27da6d32cf9a30b" providerId="LiveId" clId="{7DB3A66B-FB59-47D8-ABF8-7954D0EAFB5B}" dt="2022-08-05T10:17:35.284" v="1370" actId="1076"/>
          <ac:picMkLst>
            <pc:docMk/>
            <pc:sldMk cId="580232551" sldId="296"/>
            <ac:picMk id="15" creationId="{5042B860-ECA9-973C-C271-9D9744A9C65B}"/>
          </ac:picMkLst>
        </pc:picChg>
      </pc:sldChg>
      <pc:sldChg chg="modSp mod modNotesTx">
        <pc:chgData name="Georg Kapeller" userId="c27da6d32cf9a30b" providerId="LiveId" clId="{7DB3A66B-FB59-47D8-ABF8-7954D0EAFB5B}" dt="2022-08-05T10:25:08.720" v="1509" actId="5793"/>
        <pc:sldMkLst>
          <pc:docMk/>
          <pc:sldMk cId="804139758" sldId="297"/>
        </pc:sldMkLst>
        <pc:spChg chg="mod">
          <ac:chgData name="Georg Kapeller" userId="c27da6d32cf9a30b" providerId="LiveId" clId="{7DB3A66B-FB59-47D8-ABF8-7954D0EAFB5B}" dt="2022-08-05T10:24:33.905" v="1497" actId="6549"/>
          <ac:spMkLst>
            <pc:docMk/>
            <pc:sldMk cId="804139758" sldId="297"/>
            <ac:spMk id="3" creationId="{23B975DC-0F3F-4FA4-8BD7-0A772013B14D}"/>
          </ac:spMkLst>
        </pc:spChg>
      </pc:sldChg>
      <pc:sldChg chg="modSp mod modNotesTx">
        <pc:chgData name="Georg Kapeller" userId="c27da6d32cf9a30b" providerId="LiveId" clId="{7DB3A66B-FB59-47D8-ABF8-7954D0EAFB5B}" dt="2022-08-05T10:25:35.574" v="1518" actId="20577"/>
        <pc:sldMkLst>
          <pc:docMk/>
          <pc:sldMk cId="727167112" sldId="298"/>
        </pc:sldMkLst>
        <pc:spChg chg="mod">
          <ac:chgData name="Georg Kapeller" userId="c27da6d32cf9a30b" providerId="LiveId" clId="{7DB3A66B-FB59-47D8-ABF8-7954D0EAFB5B}" dt="2022-08-05T10:25:27.093" v="1511" actId="12"/>
          <ac:spMkLst>
            <pc:docMk/>
            <pc:sldMk cId="727167112" sldId="298"/>
            <ac:spMk id="3" creationId="{23B975DC-0F3F-4FA4-8BD7-0A772013B14D}"/>
          </ac:spMkLst>
        </pc:spChg>
      </pc:sldChg>
      <pc:sldChg chg="modSp mod modNotesTx">
        <pc:chgData name="Georg Kapeller" userId="c27da6d32cf9a30b" providerId="LiveId" clId="{7DB3A66B-FB59-47D8-ABF8-7954D0EAFB5B}" dt="2022-08-05T10:29:21.199" v="1571" actId="6549"/>
        <pc:sldMkLst>
          <pc:docMk/>
          <pc:sldMk cId="2465580375" sldId="299"/>
        </pc:sldMkLst>
        <pc:spChg chg="mod">
          <ac:chgData name="Georg Kapeller" userId="c27da6d32cf9a30b" providerId="LiveId" clId="{7DB3A66B-FB59-47D8-ABF8-7954D0EAFB5B}" dt="2022-08-05T10:26:43.092" v="1532" actId="20577"/>
          <ac:spMkLst>
            <pc:docMk/>
            <pc:sldMk cId="2465580375" sldId="299"/>
            <ac:spMk id="3" creationId="{23B975DC-0F3F-4FA4-8BD7-0A772013B14D}"/>
          </ac:spMkLst>
        </pc:spChg>
      </pc:sldChg>
      <pc:sldChg chg="modSp mod modNotesTx">
        <pc:chgData name="Georg Kapeller" userId="c27da6d32cf9a30b" providerId="LiveId" clId="{7DB3A66B-FB59-47D8-ABF8-7954D0EAFB5B}" dt="2022-08-05T10:31:44.804" v="1588" actId="5793"/>
        <pc:sldMkLst>
          <pc:docMk/>
          <pc:sldMk cId="2883820258" sldId="300"/>
        </pc:sldMkLst>
        <pc:spChg chg="mod">
          <ac:chgData name="Georg Kapeller" userId="c27da6d32cf9a30b" providerId="LiveId" clId="{7DB3A66B-FB59-47D8-ABF8-7954D0EAFB5B}" dt="2022-08-05T10:31:07.339" v="1584" actId="14100"/>
          <ac:spMkLst>
            <pc:docMk/>
            <pc:sldMk cId="2883820258" sldId="300"/>
            <ac:spMk id="3" creationId="{23B975DC-0F3F-4FA4-8BD7-0A772013B14D}"/>
          </ac:spMkLst>
        </pc:spChg>
      </pc:sldChg>
      <pc:sldChg chg="modSp mod">
        <pc:chgData name="Georg Kapeller" userId="c27da6d32cf9a30b" providerId="LiveId" clId="{7DB3A66B-FB59-47D8-ABF8-7954D0EAFB5B}" dt="2022-08-05T10:35:28.980" v="1612" actId="12"/>
        <pc:sldMkLst>
          <pc:docMk/>
          <pc:sldMk cId="1652395347" sldId="301"/>
        </pc:sldMkLst>
        <pc:spChg chg="mod">
          <ac:chgData name="Georg Kapeller" userId="c27da6d32cf9a30b" providerId="LiveId" clId="{7DB3A66B-FB59-47D8-ABF8-7954D0EAFB5B}" dt="2022-08-05T10:35:28.980" v="1612" actId="12"/>
          <ac:spMkLst>
            <pc:docMk/>
            <pc:sldMk cId="1652395347" sldId="301"/>
            <ac:spMk id="3" creationId="{23B975DC-0F3F-4FA4-8BD7-0A772013B14D}"/>
          </ac:spMkLst>
        </pc:spChg>
      </pc:sldChg>
      <pc:sldChg chg="del">
        <pc:chgData name="Georg Kapeller" userId="c27da6d32cf9a30b" providerId="LiveId" clId="{7DB3A66B-FB59-47D8-ABF8-7954D0EAFB5B}" dt="2022-08-05T10:58:43.036" v="1780" actId="47"/>
        <pc:sldMkLst>
          <pc:docMk/>
          <pc:sldMk cId="1826549389" sldId="302"/>
        </pc:sldMkLst>
      </pc:sldChg>
      <pc:sldChg chg="modSp mod modNotesTx">
        <pc:chgData name="Georg Kapeller" userId="c27da6d32cf9a30b" providerId="LiveId" clId="{7DB3A66B-FB59-47D8-ABF8-7954D0EAFB5B}" dt="2022-08-05T10:20:09.503" v="1462" actId="5793"/>
        <pc:sldMkLst>
          <pc:docMk/>
          <pc:sldMk cId="2993465742" sldId="303"/>
        </pc:sldMkLst>
        <pc:spChg chg="mod">
          <ac:chgData name="Georg Kapeller" userId="c27da6d32cf9a30b" providerId="LiveId" clId="{7DB3A66B-FB59-47D8-ABF8-7954D0EAFB5B}" dt="2022-08-05T10:19:00.224" v="1444" actId="12"/>
          <ac:spMkLst>
            <pc:docMk/>
            <pc:sldMk cId="2993465742" sldId="303"/>
            <ac:spMk id="3" creationId="{23B975DC-0F3F-4FA4-8BD7-0A772013B14D}"/>
          </ac:spMkLst>
        </pc:spChg>
      </pc:sldChg>
      <pc:sldChg chg="modSp mod modNotesTx">
        <pc:chgData name="Georg Kapeller" userId="c27da6d32cf9a30b" providerId="LiveId" clId="{7DB3A66B-FB59-47D8-ABF8-7954D0EAFB5B}" dt="2022-08-05T10:32:56.977" v="1593" actId="120"/>
        <pc:sldMkLst>
          <pc:docMk/>
          <pc:sldMk cId="2880592669" sldId="306"/>
        </pc:sldMkLst>
        <pc:spChg chg="mod">
          <ac:chgData name="Georg Kapeller" userId="c27da6d32cf9a30b" providerId="LiveId" clId="{7DB3A66B-FB59-47D8-ABF8-7954D0EAFB5B}" dt="2022-08-05T10:32:40.903" v="1592" actId="12"/>
          <ac:spMkLst>
            <pc:docMk/>
            <pc:sldMk cId="2880592669" sldId="306"/>
            <ac:spMk id="3" creationId="{23B975DC-0F3F-4FA4-8BD7-0A772013B14D}"/>
          </ac:spMkLst>
        </pc:spChg>
      </pc:sldChg>
      <pc:sldChg chg="modSp mod modNotesTx">
        <pc:chgData name="Georg Kapeller" userId="c27da6d32cf9a30b" providerId="LiveId" clId="{7DB3A66B-FB59-47D8-ABF8-7954D0EAFB5B}" dt="2022-08-05T10:34:56.203" v="1610" actId="20577"/>
        <pc:sldMkLst>
          <pc:docMk/>
          <pc:sldMk cId="1494558344" sldId="307"/>
        </pc:sldMkLst>
        <pc:spChg chg="mod">
          <ac:chgData name="Georg Kapeller" userId="c27da6d32cf9a30b" providerId="LiveId" clId="{7DB3A66B-FB59-47D8-ABF8-7954D0EAFB5B}" dt="2022-08-05T10:33:59.943" v="1599" actId="113"/>
          <ac:spMkLst>
            <pc:docMk/>
            <pc:sldMk cId="1494558344" sldId="307"/>
            <ac:spMk id="3" creationId="{23B975DC-0F3F-4FA4-8BD7-0A772013B14D}"/>
          </ac:spMkLst>
        </pc:spChg>
      </pc:sldChg>
      <pc:sldChg chg="modNotesTx">
        <pc:chgData name="Georg Kapeller" userId="c27da6d32cf9a30b" providerId="LiveId" clId="{7DB3A66B-FB59-47D8-ABF8-7954D0EAFB5B}" dt="2022-08-05T10:37:39.321" v="1617" actId="6549"/>
        <pc:sldMkLst>
          <pc:docMk/>
          <pc:sldMk cId="1644467887" sldId="308"/>
        </pc:sldMkLst>
      </pc:sldChg>
      <pc:sldChg chg="modSp mod">
        <pc:chgData name="Georg Kapeller" userId="c27da6d32cf9a30b" providerId="LiveId" clId="{7DB3A66B-FB59-47D8-ABF8-7954D0EAFB5B}" dt="2022-08-05T09:55:20.359" v="886" actId="12"/>
        <pc:sldMkLst>
          <pc:docMk/>
          <pc:sldMk cId="578943613" sldId="311"/>
        </pc:sldMkLst>
        <pc:spChg chg="mod">
          <ac:chgData name="Georg Kapeller" userId="c27da6d32cf9a30b" providerId="LiveId" clId="{7DB3A66B-FB59-47D8-ABF8-7954D0EAFB5B}" dt="2022-08-05T09:55:20.359" v="886" actId="12"/>
          <ac:spMkLst>
            <pc:docMk/>
            <pc:sldMk cId="578943613" sldId="311"/>
            <ac:spMk id="3" creationId="{23B975DC-0F3F-4FA4-8BD7-0A772013B14D}"/>
          </ac:spMkLst>
        </pc:spChg>
      </pc:sldChg>
      <pc:sldChg chg="modSp mod">
        <pc:chgData name="Georg Kapeller" userId="c27da6d32cf9a30b" providerId="LiveId" clId="{7DB3A66B-FB59-47D8-ABF8-7954D0EAFB5B}" dt="2022-08-05T10:38:18.710" v="1645" actId="20577"/>
        <pc:sldMkLst>
          <pc:docMk/>
          <pc:sldMk cId="190892934" sldId="312"/>
        </pc:sldMkLst>
        <pc:spChg chg="mod">
          <ac:chgData name="Georg Kapeller" userId="c27da6d32cf9a30b" providerId="LiveId" clId="{7DB3A66B-FB59-47D8-ABF8-7954D0EAFB5B}" dt="2022-08-05T10:38:18.710" v="1645" actId="20577"/>
          <ac:spMkLst>
            <pc:docMk/>
            <pc:sldMk cId="190892934" sldId="312"/>
            <ac:spMk id="8" creationId="{ED403973-E7C2-44C1-9302-678ED7942E5D}"/>
          </ac:spMkLst>
        </pc:spChg>
      </pc:sldChg>
      <pc:sldChg chg="modSp mod modNotesTx">
        <pc:chgData name="Georg Kapeller" userId="c27da6d32cf9a30b" providerId="LiveId" clId="{7DB3A66B-FB59-47D8-ABF8-7954D0EAFB5B}" dt="2022-08-05T10:46:41.311" v="1711" actId="5793"/>
        <pc:sldMkLst>
          <pc:docMk/>
          <pc:sldMk cId="428376833" sldId="313"/>
        </pc:sldMkLst>
        <pc:spChg chg="mod">
          <ac:chgData name="Georg Kapeller" userId="c27da6d32cf9a30b" providerId="LiveId" clId="{7DB3A66B-FB59-47D8-ABF8-7954D0EAFB5B}" dt="2022-08-05T10:46:09.509" v="1707" actId="113"/>
          <ac:spMkLst>
            <pc:docMk/>
            <pc:sldMk cId="428376833" sldId="313"/>
            <ac:spMk id="3" creationId="{23B975DC-0F3F-4FA4-8BD7-0A772013B14D}"/>
          </ac:spMkLst>
        </pc:spChg>
      </pc:sldChg>
      <pc:sldChg chg="modSp mod">
        <pc:chgData name="Georg Kapeller" userId="c27da6d32cf9a30b" providerId="LiveId" clId="{7DB3A66B-FB59-47D8-ABF8-7954D0EAFB5B}" dt="2022-08-05T10:41:57.966" v="1697" actId="20577"/>
        <pc:sldMkLst>
          <pc:docMk/>
          <pc:sldMk cId="300777288" sldId="316"/>
        </pc:sldMkLst>
        <pc:graphicFrameChg chg="modGraphic">
          <ac:chgData name="Georg Kapeller" userId="c27da6d32cf9a30b" providerId="LiveId" clId="{7DB3A66B-FB59-47D8-ABF8-7954D0EAFB5B}" dt="2022-08-05T10:41:57.966" v="1697" actId="20577"/>
          <ac:graphicFrameMkLst>
            <pc:docMk/>
            <pc:sldMk cId="300777288" sldId="316"/>
            <ac:graphicFrameMk id="6" creationId="{649AACA8-0926-4969-B1CD-FDDCC04E1442}"/>
          </ac:graphicFrameMkLst>
        </pc:graphicFrameChg>
      </pc:sldChg>
      <pc:sldChg chg="modSp mod">
        <pc:chgData name="Georg Kapeller" userId="c27da6d32cf9a30b" providerId="LiveId" clId="{7DB3A66B-FB59-47D8-ABF8-7954D0EAFB5B}" dt="2022-08-05T10:43:04.951" v="1698" actId="12"/>
        <pc:sldMkLst>
          <pc:docMk/>
          <pc:sldMk cId="1609499969" sldId="317"/>
        </pc:sldMkLst>
        <pc:spChg chg="mod">
          <ac:chgData name="Georg Kapeller" userId="c27da6d32cf9a30b" providerId="LiveId" clId="{7DB3A66B-FB59-47D8-ABF8-7954D0EAFB5B}" dt="2022-08-05T10:43:04.951" v="1698" actId="12"/>
          <ac:spMkLst>
            <pc:docMk/>
            <pc:sldMk cId="1609499969" sldId="317"/>
            <ac:spMk id="9" creationId="{CB54EADE-6D83-4BE6-AF93-C18166D78740}"/>
          </ac:spMkLst>
        </pc:spChg>
      </pc:sldChg>
      <pc:sldChg chg="modSp mod">
        <pc:chgData name="Georg Kapeller" userId="c27da6d32cf9a30b" providerId="LiveId" clId="{7DB3A66B-FB59-47D8-ABF8-7954D0EAFB5B}" dt="2022-07-23T06:19:31.283" v="186" actId="6549"/>
        <pc:sldMkLst>
          <pc:docMk/>
          <pc:sldMk cId="2029884250" sldId="318"/>
        </pc:sldMkLst>
        <pc:spChg chg="mod">
          <ac:chgData name="Georg Kapeller" userId="c27da6d32cf9a30b" providerId="LiveId" clId="{7DB3A66B-FB59-47D8-ABF8-7954D0EAFB5B}" dt="2022-07-23T06:19:31.283" v="186" actId="6549"/>
          <ac:spMkLst>
            <pc:docMk/>
            <pc:sldMk cId="2029884250" sldId="318"/>
            <ac:spMk id="3" creationId="{23B975DC-0F3F-4FA4-8BD7-0A772013B14D}"/>
          </ac:spMkLst>
        </pc:spChg>
      </pc:sldChg>
      <pc:sldChg chg="modSp mod modNotesTx">
        <pc:chgData name="Georg Kapeller" userId="c27da6d32cf9a30b" providerId="LiveId" clId="{7DB3A66B-FB59-47D8-ABF8-7954D0EAFB5B}" dt="2022-08-05T10:51:20.745" v="1731" actId="5793"/>
        <pc:sldMkLst>
          <pc:docMk/>
          <pc:sldMk cId="1173640404" sldId="319"/>
        </pc:sldMkLst>
        <pc:spChg chg="mod">
          <ac:chgData name="Georg Kapeller" userId="c27da6d32cf9a30b" providerId="LiveId" clId="{7DB3A66B-FB59-47D8-ABF8-7954D0EAFB5B}" dt="2022-08-05T10:49:46.746" v="1723" actId="113"/>
          <ac:spMkLst>
            <pc:docMk/>
            <pc:sldMk cId="1173640404" sldId="319"/>
            <ac:spMk id="3" creationId="{23B975DC-0F3F-4FA4-8BD7-0A772013B14D}"/>
          </ac:spMkLst>
        </pc:spChg>
      </pc:sldChg>
      <pc:sldChg chg="modSp mod">
        <pc:chgData name="Georg Kapeller" userId="c27da6d32cf9a30b" providerId="LiveId" clId="{7DB3A66B-FB59-47D8-ABF8-7954D0EAFB5B}" dt="2022-08-05T10:47:45.130" v="1716" actId="20577"/>
        <pc:sldMkLst>
          <pc:docMk/>
          <pc:sldMk cId="166917419" sldId="320"/>
        </pc:sldMkLst>
        <pc:spChg chg="mod">
          <ac:chgData name="Georg Kapeller" userId="c27da6d32cf9a30b" providerId="LiveId" clId="{7DB3A66B-FB59-47D8-ABF8-7954D0EAFB5B}" dt="2022-08-05T10:47:45.130" v="1716" actId="20577"/>
          <ac:spMkLst>
            <pc:docMk/>
            <pc:sldMk cId="166917419" sldId="320"/>
            <ac:spMk id="3" creationId="{23B975DC-0F3F-4FA4-8BD7-0A772013B14D}"/>
          </ac:spMkLst>
        </pc:spChg>
      </pc:sldChg>
      <pc:sldChg chg="modSp mod modNotesTx">
        <pc:chgData name="Georg Kapeller" userId="c27da6d32cf9a30b" providerId="LiveId" clId="{7DB3A66B-FB59-47D8-ABF8-7954D0EAFB5B}" dt="2022-08-05T10:53:12.647" v="1738" actId="5793"/>
        <pc:sldMkLst>
          <pc:docMk/>
          <pc:sldMk cId="1058886788" sldId="323"/>
        </pc:sldMkLst>
        <pc:spChg chg="mod">
          <ac:chgData name="Georg Kapeller" userId="c27da6d32cf9a30b" providerId="LiveId" clId="{7DB3A66B-FB59-47D8-ABF8-7954D0EAFB5B}" dt="2022-08-05T10:52:01.850" v="1733" actId="12"/>
          <ac:spMkLst>
            <pc:docMk/>
            <pc:sldMk cId="1058886788" sldId="323"/>
            <ac:spMk id="3" creationId="{23B975DC-0F3F-4FA4-8BD7-0A772013B14D}"/>
          </ac:spMkLst>
        </pc:spChg>
      </pc:sldChg>
      <pc:sldChg chg="modNotesTx">
        <pc:chgData name="Georg Kapeller" userId="c27da6d32cf9a30b" providerId="LiveId" clId="{7DB3A66B-FB59-47D8-ABF8-7954D0EAFB5B}" dt="2022-08-05T10:54:24.849" v="1742" actId="20577"/>
        <pc:sldMkLst>
          <pc:docMk/>
          <pc:sldMk cId="2004631766" sldId="324"/>
        </pc:sldMkLst>
      </pc:sldChg>
      <pc:sldChg chg="modSp mod">
        <pc:chgData name="Georg Kapeller" userId="c27da6d32cf9a30b" providerId="LiveId" clId="{7DB3A66B-FB59-47D8-ABF8-7954D0EAFB5B}" dt="2022-08-05T10:55:21.503" v="1757" actId="20577"/>
        <pc:sldMkLst>
          <pc:docMk/>
          <pc:sldMk cId="2080107031" sldId="325"/>
        </pc:sldMkLst>
        <pc:spChg chg="mod">
          <ac:chgData name="Georg Kapeller" userId="c27da6d32cf9a30b" providerId="LiveId" clId="{7DB3A66B-FB59-47D8-ABF8-7954D0EAFB5B}" dt="2022-08-05T10:55:21.503" v="1757" actId="20577"/>
          <ac:spMkLst>
            <pc:docMk/>
            <pc:sldMk cId="2080107031" sldId="325"/>
            <ac:spMk id="69" creationId="{964BF449-0F99-4761-B454-EBEC9B76A1D1}"/>
          </ac:spMkLst>
        </pc:spChg>
      </pc:sldChg>
      <pc:sldChg chg="addSp delSp modSp add del mod">
        <pc:chgData name="Georg Kapeller" userId="c27da6d32cf9a30b" providerId="LiveId" clId="{7DB3A66B-FB59-47D8-ABF8-7954D0EAFB5B}" dt="2022-08-05T10:58:05.513" v="1770"/>
        <pc:sldMkLst>
          <pc:docMk/>
          <pc:sldMk cId="1506888171" sldId="326"/>
        </pc:sldMkLst>
        <pc:spChg chg="add mod">
          <ac:chgData name="Georg Kapeller" userId="c27da6d32cf9a30b" providerId="LiveId" clId="{7DB3A66B-FB59-47D8-ABF8-7954D0EAFB5B}" dt="2022-08-05T10:58:05.513" v="1770"/>
          <ac:spMkLst>
            <pc:docMk/>
            <pc:sldMk cId="1506888171" sldId="326"/>
            <ac:spMk id="6" creationId="{27898758-C1A4-74BF-5D4F-71313EE54024}"/>
          </ac:spMkLst>
        </pc:spChg>
        <pc:spChg chg="add mod">
          <ac:chgData name="Georg Kapeller" userId="c27da6d32cf9a30b" providerId="LiveId" clId="{7DB3A66B-FB59-47D8-ABF8-7954D0EAFB5B}" dt="2022-08-05T10:58:05.513" v="1770"/>
          <ac:spMkLst>
            <pc:docMk/>
            <pc:sldMk cId="1506888171" sldId="326"/>
            <ac:spMk id="8" creationId="{2E5C49B3-F32F-A2B7-6A06-91811CD4FAF7}"/>
          </ac:spMkLst>
        </pc:spChg>
        <pc:spChg chg="add mod">
          <ac:chgData name="Georg Kapeller" userId="c27da6d32cf9a30b" providerId="LiveId" clId="{7DB3A66B-FB59-47D8-ABF8-7954D0EAFB5B}" dt="2022-08-05T10:58:05.513" v="1770"/>
          <ac:spMkLst>
            <pc:docMk/>
            <pc:sldMk cId="1506888171" sldId="326"/>
            <ac:spMk id="9" creationId="{2B464717-F7AB-1686-C252-F54241E64B01}"/>
          </ac:spMkLst>
        </pc:spChg>
        <pc:spChg chg="add mod">
          <ac:chgData name="Georg Kapeller" userId="c27da6d32cf9a30b" providerId="LiveId" clId="{7DB3A66B-FB59-47D8-ABF8-7954D0EAFB5B}" dt="2022-08-05T10:58:05.513" v="1770"/>
          <ac:spMkLst>
            <pc:docMk/>
            <pc:sldMk cId="1506888171" sldId="326"/>
            <ac:spMk id="10" creationId="{E76DFDAC-8E7B-0D31-079C-6B2EE636A8E0}"/>
          </ac:spMkLst>
        </pc:spChg>
        <pc:spChg chg="add mod">
          <ac:chgData name="Georg Kapeller" userId="c27da6d32cf9a30b" providerId="LiveId" clId="{7DB3A66B-FB59-47D8-ABF8-7954D0EAFB5B}" dt="2022-08-05T10:58:05.513" v="1770"/>
          <ac:spMkLst>
            <pc:docMk/>
            <pc:sldMk cId="1506888171" sldId="326"/>
            <ac:spMk id="11" creationId="{81864925-0C12-3914-9A15-D3FAD0D59E10}"/>
          </ac:spMkLst>
        </pc:spChg>
        <pc:spChg chg="add mod">
          <ac:chgData name="Georg Kapeller" userId="c27da6d32cf9a30b" providerId="LiveId" clId="{7DB3A66B-FB59-47D8-ABF8-7954D0EAFB5B}" dt="2022-08-05T10:58:05.513" v="1770"/>
          <ac:spMkLst>
            <pc:docMk/>
            <pc:sldMk cId="1506888171" sldId="326"/>
            <ac:spMk id="12" creationId="{1F5B94CA-0B4A-155A-A1C6-F736CE978E92}"/>
          </ac:spMkLst>
        </pc:spChg>
        <pc:spChg chg="add mod">
          <ac:chgData name="Georg Kapeller" userId="c27da6d32cf9a30b" providerId="LiveId" clId="{7DB3A66B-FB59-47D8-ABF8-7954D0EAFB5B}" dt="2022-08-05T10:58:05.513" v="1770"/>
          <ac:spMkLst>
            <pc:docMk/>
            <pc:sldMk cId="1506888171" sldId="326"/>
            <ac:spMk id="13" creationId="{F19765CD-7B56-51BB-4A85-52DDD1C0A920}"/>
          </ac:spMkLst>
        </pc:spChg>
        <pc:spChg chg="add mod">
          <ac:chgData name="Georg Kapeller" userId="c27da6d32cf9a30b" providerId="LiveId" clId="{7DB3A66B-FB59-47D8-ABF8-7954D0EAFB5B}" dt="2022-08-05T10:58:05.513" v="1770"/>
          <ac:spMkLst>
            <pc:docMk/>
            <pc:sldMk cId="1506888171" sldId="326"/>
            <ac:spMk id="14" creationId="{FC319322-9714-6E19-1E9C-D35DB4A606FB}"/>
          </ac:spMkLst>
        </pc:spChg>
        <pc:spChg chg="add mod">
          <ac:chgData name="Georg Kapeller" userId="c27da6d32cf9a30b" providerId="LiveId" clId="{7DB3A66B-FB59-47D8-ABF8-7954D0EAFB5B}" dt="2022-08-05T10:58:05.513" v="1770"/>
          <ac:spMkLst>
            <pc:docMk/>
            <pc:sldMk cId="1506888171" sldId="326"/>
            <ac:spMk id="15" creationId="{CBE48329-C224-5EC7-E7B3-05CB116D8B84}"/>
          </ac:spMkLst>
        </pc:spChg>
        <pc:spChg chg="add mod">
          <ac:chgData name="Georg Kapeller" userId="c27da6d32cf9a30b" providerId="LiveId" clId="{7DB3A66B-FB59-47D8-ABF8-7954D0EAFB5B}" dt="2022-08-05T10:58:05.513" v="1770"/>
          <ac:spMkLst>
            <pc:docMk/>
            <pc:sldMk cId="1506888171" sldId="326"/>
            <ac:spMk id="16" creationId="{0388BDC0-93F3-D66D-FB79-802532DEDDA1}"/>
          </ac:spMkLst>
        </pc:spChg>
        <pc:spChg chg="add mod">
          <ac:chgData name="Georg Kapeller" userId="c27da6d32cf9a30b" providerId="LiveId" clId="{7DB3A66B-FB59-47D8-ABF8-7954D0EAFB5B}" dt="2022-08-05T10:58:05.513" v="1770"/>
          <ac:spMkLst>
            <pc:docMk/>
            <pc:sldMk cId="1506888171" sldId="326"/>
            <ac:spMk id="17" creationId="{3732DE5A-6A21-720D-464E-E79C0588C306}"/>
          </ac:spMkLst>
        </pc:spChg>
        <pc:spChg chg="add mod">
          <ac:chgData name="Georg Kapeller" userId="c27da6d32cf9a30b" providerId="LiveId" clId="{7DB3A66B-FB59-47D8-ABF8-7954D0EAFB5B}" dt="2022-08-05T10:58:05.513" v="1770"/>
          <ac:spMkLst>
            <pc:docMk/>
            <pc:sldMk cId="1506888171" sldId="326"/>
            <ac:spMk id="18" creationId="{2602163B-18A0-B866-F671-2A3E549901D9}"/>
          </ac:spMkLst>
        </pc:spChg>
        <pc:spChg chg="add mod">
          <ac:chgData name="Georg Kapeller" userId="c27da6d32cf9a30b" providerId="LiveId" clId="{7DB3A66B-FB59-47D8-ABF8-7954D0EAFB5B}" dt="2022-08-05T10:58:05.513" v="1770"/>
          <ac:spMkLst>
            <pc:docMk/>
            <pc:sldMk cId="1506888171" sldId="326"/>
            <ac:spMk id="19" creationId="{E4860D04-340D-A450-8BD4-C8DC1B1D2460}"/>
          </ac:spMkLst>
        </pc:spChg>
        <pc:spChg chg="add mod">
          <ac:chgData name="Georg Kapeller" userId="c27da6d32cf9a30b" providerId="LiveId" clId="{7DB3A66B-FB59-47D8-ABF8-7954D0EAFB5B}" dt="2022-08-05T10:58:05.513" v="1770"/>
          <ac:spMkLst>
            <pc:docMk/>
            <pc:sldMk cId="1506888171" sldId="326"/>
            <ac:spMk id="20" creationId="{9FE11166-5C96-5273-235E-D42044855D39}"/>
          </ac:spMkLst>
        </pc:spChg>
        <pc:spChg chg="add mod">
          <ac:chgData name="Georg Kapeller" userId="c27da6d32cf9a30b" providerId="LiveId" clId="{7DB3A66B-FB59-47D8-ABF8-7954D0EAFB5B}" dt="2022-08-05T10:58:05.513" v="1770"/>
          <ac:spMkLst>
            <pc:docMk/>
            <pc:sldMk cId="1506888171" sldId="326"/>
            <ac:spMk id="21" creationId="{2D53FACF-224B-1DE9-ACD7-6AE239D1C370}"/>
          </ac:spMkLst>
        </pc:spChg>
        <pc:spChg chg="add mod">
          <ac:chgData name="Georg Kapeller" userId="c27da6d32cf9a30b" providerId="LiveId" clId="{7DB3A66B-FB59-47D8-ABF8-7954D0EAFB5B}" dt="2022-08-05T10:58:05.513" v="1770"/>
          <ac:spMkLst>
            <pc:docMk/>
            <pc:sldMk cId="1506888171" sldId="326"/>
            <ac:spMk id="22" creationId="{2E675F10-2115-4345-A651-C976C65ED129}"/>
          </ac:spMkLst>
        </pc:spChg>
        <pc:spChg chg="add mod">
          <ac:chgData name="Georg Kapeller" userId="c27da6d32cf9a30b" providerId="LiveId" clId="{7DB3A66B-FB59-47D8-ABF8-7954D0EAFB5B}" dt="2022-08-05T10:58:05.513" v="1770"/>
          <ac:spMkLst>
            <pc:docMk/>
            <pc:sldMk cId="1506888171" sldId="326"/>
            <ac:spMk id="23" creationId="{58534A2D-5D39-3DCE-2568-E8398ED0CEB4}"/>
          </ac:spMkLst>
        </pc:spChg>
        <pc:spChg chg="add mod">
          <ac:chgData name="Georg Kapeller" userId="c27da6d32cf9a30b" providerId="LiveId" clId="{7DB3A66B-FB59-47D8-ABF8-7954D0EAFB5B}" dt="2022-08-05T10:58:05.513" v="1770"/>
          <ac:spMkLst>
            <pc:docMk/>
            <pc:sldMk cId="1506888171" sldId="326"/>
            <ac:spMk id="24" creationId="{ACC4F1A5-A8EF-7994-5FDC-DC796D0E9FB4}"/>
          </ac:spMkLst>
        </pc:spChg>
        <pc:spChg chg="add mod">
          <ac:chgData name="Georg Kapeller" userId="c27da6d32cf9a30b" providerId="LiveId" clId="{7DB3A66B-FB59-47D8-ABF8-7954D0EAFB5B}" dt="2022-08-05T10:58:05.513" v="1770"/>
          <ac:spMkLst>
            <pc:docMk/>
            <pc:sldMk cId="1506888171" sldId="326"/>
            <ac:spMk id="25" creationId="{B920AFB3-ACB5-8BE0-4097-C825D04CE5C8}"/>
          </ac:spMkLst>
        </pc:spChg>
        <pc:spChg chg="add mod">
          <ac:chgData name="Georg Kapeller" userId="c27da6d32cf9a30b" providerId="LiveId" clId="{7DB3A66B-FB59-47D8-ABF8-7954D0EAFB5B}" dt="2022-08-05T10:58:05.513" v="1770"/>
          <ac:spMkLst>
            <pc:docMk/>
            <pc:sldMk cId="1506888171" sldId="326"/>
            <ac:spMk id="26" creationId="{741A133D-A067-C7E8-657E-97DACFE419ED}"/>
          </ac:spMkLst>
        </pc:spChg>
        <pc:spChg chg="add mod">
          <ac:chgData name="Georg Kapeller" userId="c27da6d32cf9a30b" providerId="LiveId" clId="{7DB3A66B-FB59-47D8-ABF8-7954D0EAFB5B}" dt="2022-08-05T10:58:05.513" v="1770"/>
          <ac:spMkLst>
            <pc:docMk/>
            <pc:sldMk cId="1506888171" sldId="326"/>
            <ac:spMk id="27" creationId="{1F16F225-A71B-A86B-518F-814ECA901196}"/>
          </ac:spMkLst>
        </pc:spChg>
        <pc:spChg chg="add mod">
          <ac:chgData name="Georg Kapeller" userId="c27da6d32cf9a30b" providerId="LiveId" clId="{7DB3A66B-FB59-47D8-ABF8-7954D0EAFB5B}" dt="2022-08-05T10:58:05.513" v="1770"/>
          <ac:spMkLst>
            <pc:docMk/>
            <pc:sldMk cId="1506888171" sldId="326"/>
            <ac:spMk id="28" creationId="{75B0C161-028D-9448-94C3-38FC0568D3D0}"/>
          </ac:spMkLst>
        </pc:spChg>
        <pc:spChg chg="add mod">
          <ac:chgData name="Georg Kapeller" userId="c27da6d32cf9a30b" providerId="LiveId" clId="{7DB3A66B-FB59-47D8-ABF8-7954D0EAFB5B}" dt="2022-08-05T10:58:05.513" v="1770"/>
          <ac:spMkLst>
            <pc:docMk/>
            <pc:sldMk cId="1506888171" sldId="326"/>
            <ac:spMk id="29" creationId="{2F444255-3DEC-5468-4E51-DA9BC0B69F31}"/>
          </ac:spMkLst>
        </pc:spChg>
        <pc:spChg chg="add mod">
          <ac:chgData name="Georg Kapeller" userId="c27da6d32cf9a30b" providerId="LiveId" clId="{7DB3A66B-FB59-47D8-ABF8-7954D0EAFB5B}" dt="2022-08-05T10:58:05.513" v="1770"/>
          <ac:spMkLst>
            <pc:docMk/>
            <pc:sldMk cId="1506888171" sldId="326"/>
            <ac:spMk id="30" creationId="{99FE9E0A-75C4-212B-827F-739A439380E9}"/>
          </ac:spMkLst>
        </pc:spChg>
        <pc:spChg chg="add mod">
          <ac:chgData name="Georg Kapeller" userId="c27da6d32cf9a30b" providerId="LiveId" clId="{7DB3A66B-FB59-47D8-ABF8-7954D0EAFB5B}" dt="2022-08-05T10:58:05.513" v="1770"/>
          <ac:spMkLst>
            <pc:docMk/>
            <pc:sldMk cId="1506888171" sldId="326"/>
            <ac:spMk id="31" creationId="{408A8336-05BD-8A29-013C-7E1A4BC03CDE}"/>
          </ac:spMkLst>
        </pc:spChg>
        <pc:spChg chg="add mod">
          <ac:chgData name="Georg Kapeller" userId="c27da6d32cf9a30b" providerId="LiveId" clId="{7DB3A66B-FB59-47D8-ABF8-7954D0EAFB5B}" dt="2022-08-05T10:58:05.513" v="1770"/>
          <ac:spMkLst>
            <pc:docMk/>
            <pc:sldMk cId="1506888171" sldId="326"/>
            <ac:spMk id="32" creationId="{321973FA-C11C-A2E1-9620-4A0C5BB4C6CB}"/>
          </ac:spMkLst>
        </pc:spChg>
        <pc:spChg chg="add mod">
          <ac:chgData name="Georg Kapeller" userId="c27da6d32cf9a30b" providerId="LiveId" clId="{7DB3A66B-FB59-47D8-ABF8-7954D0EAFB5B}" dt="2022-08-05T10:58:05.513" v="1770"/>
          <ac:spMkLst>
            <pc:docMk/>
            <pc:sldMk cId="1506888171" sldId="326"/>
            <ac:spMk id="33" creationId="{29787426-4442-1CF5-75D7-F3B4DD44020A}"/>
          </ac:spMkLst>
        </pc:spChg>
        <pc:spChg chg="add mod">
          <ac:chgData name="Georg Kapeller" userId="c27da6d32cf9a30b" providerId="LiveId" clId="{7DB3A66B-FB59-47D8-ABF8-7954D0EAFB5B}" dt="2022-08-05T10:58:05.513" v="1770"/>
          <ac:spMkLst>
            <pc:docMk/>
            <pc:sldMk cId="1506888171" sldId="326"/>
            <ac:spMk id="34" creationId="{1297333F-8E93-D236-B2BA-9333D372E43A}"/>
          </ac:spMkLst>
        </pc:spChg>
        <pc:picChg chg="del">
          <ac:chgData name="Georg Kapeller" userId="c27da6d32cf9a30b" providerId="LiveId" clId="{7DB3A66B-FB59-47D8-ABF8-7954D0EAFB5B}" dt="2022-08-05T10:57:53.616" v="1768" actId="478"/>
          <ac:picMkLst>
            <pc:docMk/>
            <pc:sldMk cId="1506888171" sldId="326"/>
            <ac:picMk id="7" creationId="{1A20C2D6-EB77-425D-945F-03B52F9B639A}"/>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BA191D-AD36-4516-BAC6-21C860C5043B}"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de-CH"/>
        </a:p>
      </dgm:t>
    </dgm:pt>
    <dgm:pt modelId="{FCB35F64-2F3E-4288-A689-3515609F0771}">
      <dgm:prSet phldrT="[Text]" custT="1"/>
      <dgm:spPr>
        <a:solidFill>
          <a:srgbClr val="005A96"/>
        </a:solidFill>
      </dgm:spPr>
      <dgm:t>
        <a:bodyPr/>
        <a:lstStyle/>
        <a:p>
          <a:r>
            <a:rPr lang="de-DE" sz="2600" b="1" dirty="0"/>
            <a:t>V</a:t>
          </a:r>
          <a:r>
            <a:rPr lang="de-DE" sz="2200" dirty="0"/>
            <a:t>olatilität / Unbeständigkeit</a:t>
          </a:r>
          <a:endParaRPr lang="de-CH" sz="2200" dirty="0"/>
        </a:p>
      </dgm:t>
    </dgm:pt>
    <dgm:pt modelId="{2A49C470-0B5D-4190-8AFA-0539923BA874}" type="parTrans" cxnId="{741B5BE4-B2CD-4922-BCAA-B7CA9A8997F3}">
      <dgm:prSet/>
      <dgm:spPr/>
      <dgm:t>
        <a:bodyPr/>
        <a:lstStyle/>
        <a:p>
          <a:endParaRPr lang="de-CH" sz="2600"/>
        </a:p>
      </dgm:t>
    </dgm:pt>
    <dgm:pt modelId="{CAE9CBD9-3855-4973-B242-78082D5DA91B}" type="sibTrans" cxnId="{741B5BE4-B2CD-4922-BCAA-B7CA9A8997F3}">
      <dgm:prSet/>
      <dgm:spPr/>
      <dgm:t>
        <a:bodyPr/>
        <a:lstStyle/>
        <a:p>
          <a:endParaRPr lang="de-CH" sz="2600"/>
        </a:p>
      </dgm:t>
    </dgm:pt>
    <dgm:pt modelId="{92CCFFE0-DF54-4ED3-B9EE-64D73E296A6C}">
      <dgm:prSet phldrT="[Text]" custT="1"/>
      <dgm:spPr>
        <a:solidFill>
          <a:srgbClr val="005A96"/>
        </a:solidFill>
      </dgm:spPr>
      <dgm:t>
        <a:bodyPr/>
        <a:lstStyle/>
        <a:p>
          <a:r>
            <a:rPr lang="de-DE" sz="2600" b="1" dirty="0"/>
            <a:t>U</a:t>
          </a:r>
          <a:r>
            <a:rPr lang="de-DE" sz="2200" dirty="0"/>
            <a:t>nsicherheit</a:t>
          </a:r>
          <a:endParaRPr lang="de-CH" sz="2200" dirty="0"/>
        </a:p>
      </dgm:t>
    </dgm:pt>
    <dgm:pt modelId="{3D12EA05-2B88-4312-9ADD-B169C03E8A90}" type="parTrans" cxnId="{7D59D0B8-7834-4672-B445-077C82037E33}">
      <dgm:prSet/>
      <dgm:spPr/>
      <dgm:t>
        <a:bodyPr/>
        <a:lstStyle/>
        <a:p>
          <a:endParaRPr lang="de-CH" sz="2600"/>
        </a:p>
      </dgm:t>
    </dgm:pt>
    <dgm:pt modelId="{56158EC0-0007-4F01-8155-BC4FFD454E12}" type="sibTrans" cxnId="{7D59D0B8-7834-4672-B445-077C82037E33}">
      <dgm:prSet/>
      <dgm:spPr/>
      <dgm:t>
        <a:bodyPr/>
        <a:lstStyle/>
        <a:p>
          <a:endParaRPr lang="de-CH" sz="2600"/>
        </a:p>
      </dgm:t>
    </dgm:pt>
    <dgm:pt modelId="{4AAE7227-CC23-4720-86C6-EA6645FFBA6B}" type="pres">
      <dgm:prSet presAssocID="{3BBA191D-AD36-4516-BAC6-21C860C5043B}" presName="linear" presStyleCnt="0">
        <dgm:presLayoutVars>
          <dgm:dir/>
          <dgm:resizeHandles val="exact"/>
        </dgm:presLayoutVars>
      </dgm:prSet>
      <dgm:spPr/>
    </dgm:pt>
    <dgm:pt modelId="{1DC7D7A4-2FEA-4D51-83FA-F07F0CB85261}" type="pres">
      <dgm:prSet presAssocID="{FCB35F64-2F3E-4288-A689-3515609F0771}" presName="comp" presStyleCnt="0"/>
      <dgm:spPr/>
    </dgm:pt>
    <dgm:pt modelId="{056EA81A-FBE2-4D88-9786-708EE4A414A4}" type="pres">
      <dgm:prSet presAssocID="{FCB35F64-2F3E-4288-A689-3515609F0771}" presName="box" presStyleLbl="node1" presStyleIdx="0" presStyleCnt="2" custLinFactNeighborX="-403" custLinFactNeighborY="-56125"/>
      <dgm:spPr/>
    </dgm:pt>
    <dgm:pt modelId="{1996646C-63B0-49DA-B4E0-0B5A526F512C}" type="pres">
      <dgm:prSet presAssocID="{FCB35F64-2F3E-4288-A689-3515609F0771}" presName="img" presStyleLbl="fgImgPlace1" presStyleIdx="0" presStyleCnt="2"/>
      <dgm:spPr>
        <a:xfrm>
          <a:off x="49686" y="49686"/>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B4C4059A-8C81-420F-BDD4-E908A3C18A17}" type="pres">
      <dgm:prSet presAssocID="{FCB35F64-2F3E-4288-A689-3515609F0771}" presName="text" presStyleLbl="node1" presStyleIdx="0" presStyleCnt="2">
        <dgm:presLayoutVars>
          <dgm:bulletEnabled val="1"/>
        </dgm:presLayoutVars>
      </dgm:prSet>
      <dgm:spPr/>
    </dgm:pt>
    <dgm:pt modelId="{22B33474-93F6-4257-BE22-7F9684DADFE7}" type="pres">
      <dgm:prSet presAssocID="{CAE9CBD9-3855-4973-B242-78082D5DA91B}" presName="spacer" presStyleCnt="0"/>
      <dgm:spPr/>
    </dgm:pt>
    <dgm:pt modelId="{0825769A-077D-44D2-8E2A-EF35F0423ED0}" type="pres">
      <dgm:prSet presAssocID="{92CCFFE0-DF54-4ED3-B9EE-64D73E296A6C}" presName="comp" presStyleCnt="0"/>
      <dgm:spPr/>
    </dgm:pt>
    <dgm:pt modelId="{873CEA07-D63C-4C69-8242-AD951F3142FB}" type="pres">
      <dgm:prSet presAssocID="{92CCFFE0-DF54-4ED3-B9EE-64D73E296A6C}" presName="box" presStyleLbl="node1" presStyleIdx="1" presStyleCnt="2"/>
      <dgm:spPr/>
    </dgm:pt>
    <dgm:pt modelId="{4206CDA8-DB38-4479-8F1B-01FBBE2C53FA}" type="pres">
      <dgm:prSet presAssocID="{92CCFFE0-DF54-4ED3-B9EE-64D73E296A6C}" presName="img" presStyleLbl="fgImgPlace1" presStyleIdx="1" presStyleCnt="2"/>
      <dgm:spPr>
        <a:xfrm>
          <a:off x="49686" y="596233"/>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292EBE39-75B1-45A7-A3AD-4BE0B7990EB2}" type="pres">
      <dgm:prSet presAssocID="{92CCFFE0-DF54-4ED3-B9EE-64D73E296A6C}" presName="text" presStyleLbl="node1" presStyleIdx="1" presStyleCnt="2">
        <dgm:presLayoutVars>
          <dgm:bulletEnabled val="1"/>
        </dgm:presLayoutVars>
      </dgm:prSet>
      <dgm:spPr/>
    </dgm:pt>
  </dgm:ptLst>
  <dgm:cxnLst>
    <dgm:cxn modelId="{C3D96522-5B46-4DC9-8551-E761A9F96569}" type="presOf" srcId="{FCB35F64-2F3E-4288-A689-3515609F0771}" destId="{B4C4059A-8C81-420F-BDD4-E908A3C18A17}" srcOrd="1" destOrd="0" presId="urn:microsoft.com/office/officeart/2005/8/layout/vList4"/>
    <dgm:cxn modelId="{6B0C395E-C77F-48AC-B413-1911BB9B4434}" type="presOf" srcId="{3BBA191D-AD36-4516-BAC6-21C860C5043B}" destId="{4AAE7227-CC23-4720-86C6-EA6645FFBA6B}" srcOrd="0" destOrd="0" presId="urn:microsoft.com/office/officeart/2005/8/layout/vList4"/>
    <dgm:cxn modelId="{48723168-C217-4006-82C6-091FFB0BEAA6}" type="presOf" srcId="{FCB35F64-2F3E-4288-A689-3515609F0771}" destId="{056EA81A-FBE2-4D88-9786-708EE4A414A4}" srcOrd="0" destOrd="0" presId="urn:microsoft.com/office/officeart/2005/8/layout/vList4"/>
    <dgm:cxn modelId="{82C124B5-B927-463C-A275-4ABC72FC7CB4}" type="presOf" srcId="{92CCFFE0-DF54-4ED3-B9EE-64D73E296A6C}" destId="{873CEA07-D63C-4C69-8242-AD951F3142FB}" srcOrd="0" destOrd="0" presId="urn:microsoft.com/office/officeart/2005/8/layout/vList4"/>
    <dgm:cxn modelId="{7D59D0B8-7834-4672-B445-077C82037E33}" srcId="{3BBA191D-AD36-4516-BAC6-21C860C5043B}" destId="{92CCFFE0-DF54-4ED3-B9EE-64D73E296A6C}" srcOrd="1" destOrd="0" parTransId="{3D12EA05-2B88-4312-9ADD-B169C03E8A90}" sibTransId="{56158EC0-0007-4F01-8155-BC4FFD454E12}"/>
    <dgm:cxn modelId="{741B5BE4-B2CD-4922-BCAA-B7CA9A8997F3}" srcId="{3BBA191D-AD36-4516-BAC6-21C860C5043B}" destId="{FCB35F64-2F3E-4288-A689-3515609F0771}" srcOrd="0" destOrd="0" parTransId="{2A49C470-0B5D-4190-8AFA-0539923BA874}" sibTransId="{CAE9CBD9-3855-4973-B242-78082D5DA91B}"/>
    <dgm:cxn modelId="{52EC43F6-9BD4-4F33-9023-384880C975FA}" type="presOf" srcId="{92CCFFE0-DF54-4ED3-B9EE-64D73E296A6C}" destId="{292EBE39-75B1-45A7-A3AD-4BE0B7990EB2}" srcOrd="1" destOrd="0" presId="urn:microsoft.com/office/officeart/2005/8/layout/vList4"/>
    <dgm:cxn modelId="{3B984808-E50F-448C-86B2-2D8654AB9A1D}" type="presParOf" srcId="{4AAE7227-CC23-4720-86C6-EA6645FFBA6B}" destId="{1DC7D7A4-2FEA-4D51-83FA-F07F0CB85261}" srcOrd="0" destOrd="0" presId="urn:microsoft.com/office/officeart/2005/8/layout/vList4"/>
    <dgm:cxn modelId="{B26B63E8-78CC-49DB-8B23-5C6C70445E49}" type="presParOf" srcId="{1DC7D7A4-2FEA-4D51-83FA-F07F0CB85261}" destId="{056EA81A-FBE2-4D88-9786-708EE4A414A4}" srcOrd="0" destOrd="0" presId="urn:microsoft.com/office/officeart/2005/8/layout/vList4"/>
    <dgm:cxn modelId="{3A343388-B646-4303-8E12-1EA72165B86D}" type="presParOf" srcId="{1DC7D7A4-2FEA-4D51-83FA-F07F0CB85261}" destId="{1996646C-63B0-49DA-B4E0-0B5A526F512C}" srcOrd="1" destOrd="0" presId="urn:microsoft.com/office/officeart/2005/8/layout/vList4"/>
    <dgm:cxn modelId="{DA4692E9-D921-4017-9939-3E53CCF2AF4C}" type="presParOf" srcId="{1DC7D7A4-2FEA-4D51-83FA-F07F0CB85261}" destId="{B4C4059A-8C81-420F-BDD4-E908A3C18A17}" srcOrd="2" destOrd="0" presId="urn:microsoft.com/office/officeart/2005/8/layout/vList4"/>
    <dgm:cxn modelId="{A480B775-2559-4DBF-BF11-7E6AD1447D7A}" type="presParOf" srcId="{4AAE7227-CC23-4720-86C6-EA6645FFBA6B}" destId="{22B33474-93F6-4257-BE22-7F9684DADFE7}" srcOrd="1" destOrd="0" presId="urn:microsoft.com/office/officeart/2005/8/layout/vList4"/>
    <dgm:cxn modelId="{81EAF476-74A8-4401-B55B-A51162297011}" type="presParOf" srcId="{4AAE7227-CC23-4720-86C6-EA6645FFBA6B}" destId="{0825769A-077D-44D2-8E2A-EF35F0423ED0}" srcOrd="2" destOrd="0" presId="urn:microsoft.com/office/officeart/2005/8/layout/vList4"/>
    <dgm:cxn modelId="{EB7F6B13-1C0E-4372-9921-4087D7BD7166}" type="presParOf" srcId="{0825769A-077D-44D2-8E2A-EF35F0423ED0}" destId="{873CEA07-D63C-4C69-8242-AD951F3142FB}" srcOrd="0" destOrd="0" presId="urn:microsoft.com/office/officeart/2005/8/layout/vList4"/>
    <dgm:cxn modelId="{63E7051C-2EFD-48E2-B244-66B4A8DAE6DB}" type="presParOf" srcId="{0825769A-077D-44D2-8E2A-EF35F0423ED0}" destId="{4206CDA8-DB38-4479-8F1B-01FBBE2C53FA}" srcOrd="1" destOrd="0" presId="urn:microsoft.com/office/officeart/2005/8/layout/vList4"/>
    <dgm:cxn modelId="{D081C8E1-FC8C-4CC8-8DC8-DE9ECD427B3C}" type="presParOf" srcId="{0825769A-077D-44D2-8E2A-EF35F0423ED0}" destId="{292EBE39-75B1-45A7-A3AD-4BE0B7990EB2}"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E7C6035-F43E-41FA-AEEF-4CFC10D768E2}"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de-CH"/>
        </a:p>
      </dgm:t>
    </dgm:pt>
    <dgm:pt modelId="{20290463-7C74-46EC-9090-E8BFF9CD1E49}">
      <dgm:prSet phldrT="[Text]" custT="1"/>
      <dgm:spPr>
        <a:xfrm>
          <a:off x="3216890" y="2084079"/>
          <a:ext cx="1487098" cy="1487098"/>
        </a:xfrm>
        <a:prstGeom prst="ellipse">
          <a:avLst/>
        </a:prstGeom>
        <a:solidFill>
          <a:srgbClr val="FFFFFF">
            <a:lumMod val="50000"/>
          </a:srgbClr>
        </a:solidFill>
        <a:ln w="25400" cap="flat" cmpd="sng" algn="ctr">
          <a:solidFill>
            <a:srgbClr val="FFFFFF">
              <a:hueOff val="0"/>
              <a:satOff val="0"/>
              <a:lumOff val="0"/>
              <a:alphaOff val="0"/>
            </a:srgbClr>
          </a:solidFill>
          <a:prstDash val="solid"/>
        </a:ln>
        <a:effectLst/>
      </dgm:spPr>
      <dgm:t>
        <a:bodyPr/>
        <a:lstStyle/>
        <a:p>
          <a:pPr>
            <a:buNone/>
          </a:pPr>
          <a:r>
            <a:rPr lang="de-DE" sz="1800" dirty="0">
              <a:solidFill>
                <a:srgbClr val="FFFFFF"/>
              </a:solidFill>
              <a:latin typeface="Calibri" panose="020F0502020204030204" pitchFamily="34" charset="0"/>
              <a:ea typeface="+mn-ea"/>
              <a:cs typeface="Calibri" panose="020F0502020204030204" pitchFamily="34" charset="0"/>
            </a:rPr>
            <a:t>Geist / Psyche</a:t>
          </a:r>
          <a:endParaRPr lang="de-CH" sz="1800" dirty="0">
            <a:solidFill>
              <a:srgbClr val="FFFFFF"/>
            </a:solidFill>
            <a:latin typeface="Calibri" panose="020F0502020204030204" pitchFamily="34" charset="0"/>
            <a:ea typeface="+mn-ea"/>
            <a:cs typeface="Calibri" panose="020F0502020204030204" pitchFamily="34" charset="0"/>
          </a:endParaRPr>
        </a:p>
      </dgm:t>
    </dgm:pt>
    <dgm:pt modelId="{6CA56235-4931-4664-8C05-81E58497D2C3}" type="parTrans" cxnId="{13742BBA-7C46-41A0-9EC0-494B91EAFFFB}">
      <dgm:prSet/>
      <dgm:spPr/>
      <dgm:t>
        <a:bodyPr/>
        <a:lstStyle/>
        <a:p>
          <a:endParaRPr lang="de-CH" sz="1600"/>
        </a:p>
      </dgm:t>
    </dgm:pt>
    <dgm:pt modelId="{47B563DA-B47C-4857-A29D-65B4D9CD7469}" type="sibTrans" cxnId="{13742BBA-7C46-41A0-9EC0-494B91EAFFFB}">
      <dgm:prSet/>
      <dgm:spPr/>
      <dgm:t>
        <a:bodyPr/>
        <a:lstStyle/>
        <a:p>
          <a:endParaRPr lang="de-CH" sz="1600"/>
        </a:p>
      </dgm:t>
    </dgm:pt>
    <dgm:pt modelId="{F935D92F-DA0F-4E7A-BBB7-B0599B6A4533}">
      <dgm:prSet phldrT="[Text]" custT="1"/>
      <dgm:spPr>
        <a:xfrm>
          <a:off x="3216890" y="2963"/>
          <a:ext cx="1487098" cy="1487098"/>
        </a:xfrm>
        <a:prstGeom prst="ellipse">
          <a:avLst/>
        </a:prstGeom>
        <a:solidFill>
          <a:srgbClr val="005A96"/>
        </a:solidFill>
        <a:ln w="25400" cap="flat" cmpd="sng" algn="ctr">
          <a:solidFill>
            <a:srgbClr val="FFFFFF">
              <a:hueOff val="0"/>
              <a:satOff val="0"/>
              <a:lumOff val="0"/>
              <a:alphaOff val="0"/>
            </a:srgbClr>
          </a:solidFill>
          <a:prstDash val="solid"/>
        </a:ln>
        <a:effectLst/>
      </dgm:spPr>
      <dgm:t>
        <a:bodyPr spcFirstLastPara="0" vert="horz" wrap="square" lIns="16510" tIns="16510" rIns="16510" bIns="16510" numCol="1" spcCol="1270" anchor="ctr" anchorCtr="0"/>
        <a:lstStyle/>
        <a:p>
          <a:pPr>
            <a:buNone/>
          </a:pPr>
          <a:r>
            <a:rPr lang="de-DE" sz="1600" kern="1200" dirty="0">
              <a:solidFill>
                <a:schemeClr val="bg1"/>
              </a:solidFill>
              <a:latin typeface="Calibri" panose="020F0502020204030204" pitchFamily="34" charset="0"/>
              <a:ea typeface="+mn-ea"/>
              <a:cs typeface="Calibri" panose="020F0502020204030204" pitchFamily="34" charset="0"/>
            </a:rPr>
            <a:t>Achtsam-</a:t>
          </a:r>
          <a:r>
            <a:rPr lang="de-DE" sz="1600" kern="1200" dirty="0" err="1">
              <a:solidFill>
                <a:schemeClr val="bg1"/>
              </a:solidFill>
              <a:latin typeface="Calibri" panose="020F0502020204030204" pitchFamily="34" charset="0"/>
              <a:ea typeface="+mn-ea"/>
              <a:cs typeface="Calibri" panose="020F0502020204030204" pitchFamily="34" charset="0"/>
            </a:rPr>
            <a:t>keit</a:t>
          </a:r>
          <a:endParaRPr lang="de-CH" sz="1600" kern="1200" dirty="0">
            <a:solidFill>
              <a:schemeClr val="bg1"/>
            </a:solidFill>
            <a:latin typeface="Calibri" panose="020F0502020204030204" pitchFamily="34" charset="0"/>
            <a:ea typeface="+mn-ea"/>
            <a:cs typeface="Calibri" panose="020F0502020204030204" pitchFamily="34" charset="0"/>
          </a:endParaRPr>
        </a:p>
      </dgm:t>
    </dgm:pt>
    <dgm:pt modelId="{B81656EC-40F2-4E90-A7C9-7460B5F130F1}" type="parTrans" cxnId="{FC0FCA72-EBC0-48BF-971A-6DE41E8949F0}">
      <dgm:prSet custT="1"/>
      <dgm:spPr>
        <a:xfrm rot="16200000">
          <a:off x="3803025" y="1543174"/>
          <a:ext cx="314829" cy="505613"/>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6D6527BC-234A-41BB-96E7-533168EF90F5}" type="sibTrans" cxnId="{FC0FCA72-EBC0-48BF-971A-6DE41E8949F0}">
      <dgm:prSet/>
      <dgm:spPr/>
      <dgm:t>
        <a:bodyPr/>
        <a:lstStyle/>
        <a:p>
          <a:endParaRPr lang="de-CH" sz="1600"/>
        </a:p>
      </dgm:t>
    </dgm:pt>
    <dgm:pt modelId="{C96ABF41-AB4B-4B34-BC16-9398E508C793}">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a:buNone/>
          </a:pPr>
          <a:r>
            <a:rPr lang="de-DE" sz="1600" kern="1200" dirty="0">
              <a:solidFill>
                <a:prstClr val="white"/>
              </a:solidFill>
              <a:latin typeface="Calibri" panose="020F0502020204030204" pitchFamily="34" charset="0"/>
              <a:ea typeface="+mn-ea"/>
              <a:cs typeface="Calibri" panose="020F0502020204030204" pitchFamily="34" charset="0"/>
            </a:rPr>
            <a:t>Lern-bereit-</a:t>
          </a:r>
          <a:r>
            <a:rPr lang="de-DE" sz="1600" kern="1200" dirty="0" err="1">
              <a:solidFill>
                <a:prstClr val="white"/>
              </a:solidFill>
              <a:latin typeface="Calibri" panose="020F0502020204030204" pitchFamily="34" charset="0"/>
              <a:ea typeface="+mn-ea"/>
              <a:cs typeface="Calibri" panose="020F0502020204030204" pitchFamily="34" charset="0"/>
            </a:rPr>
            <a:t>schaft</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6FF731D4-BB82-410F-9C80-EDAB2A003098}" type="parTrans" cxnId="{216CAB89-B8D8-4081-9739-8289D06E3670}">
      <dgm:prSet custT="1"/>
      <dgm:spPr>
        <a:xfrm rot="20520000">
          <a:off x="4784180" y="2256025"/>
          <a:ext cx="314829" cy="505613"/>
        </a:xfrm>
        <a:prstGeom prst="rightArrow">
          <a:avLst>
            <a:gd name="adj1" fmla="val 60000"/>
            <a:gd name="adj2" fmla="val 50000"/>
          </a:avLst>
        </a:prstGeom>
        <a:solidFill>
          <a:srgbClr val="FFFFFF">
            <a:lumMod val="85000"/>
          </a:srgbClr>
        </a:solidFill>
        <a:ln>
          <a:noFill/>
        </a:ln>
        <a:effectLst/>
      </dgm:spPr>
      <dgm:t>
        <a:bodyPr/>
        <a:lstStyle/>
        <a:p>
          <a:pPr>
            <a:buNone/>
          </a:pPr>
          <a:endParaRPr lang="de-CH" sz="1600">
            <a:solidFill>
              <a:srgbClr val="FFFFFF"/>
            </a:solidFill>
            <a:latin typeface="Arial"/>
            <a:ea typeface="+mn-ea"/>
            <a:cs typeface="+mn-cs"/>
          </a:endParaRPr>
        </a:p>
      </dgm:t>
    </dgm:pt>
    <dgm:pt modelId="{7D35A113-B462-431E-BF90-8F106DDF7008}" type="sibTrans" cxnId="{216CAB89-B8D8-4081-9739-8289D06E3670}">
      <dgm:prSet/>
      <dgm:spPr/>
      <dgm:t>
        <a:bodyPr/>
        <a:lstStyle/>
        <a:p>
          <a:endParaRPr lang="de-CH" sz="1600"/>
        </a:p>
      </dgm:t>
    </dgm:pt>
    <dgm:pt modelId="{67542CFC-9DC0-43AE-A8F4-7601F185D34A}">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a:buNone/>
          </a:pPr>
          <a:r>
            <a:rPr lang="de-DE" sz="1600" kern="1200" dirty="0">
              <a:solidFill>
                <a:prstClr val="white"/>
              </a:solidFill>
              <a:latin typeface="Calibri" panose="020F0502020204030204" pitchFamily="34" charset="0"/>
              <a:ea typeface="+mn-ea"/>
              <a:cs typeface="Calibri" panose="020F0502020204030204" pitchFamily="34" charset="0"/>
            </a:rPr>
            <a:t>Handlungs-fähigkeit</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CAFDC754-6A6B-4490-B8B2-639EC0A3F9D8}" type="parTrans" cxnId="{4D405A49-52B7-4EF4-BECC-859ED3C5FB79}">
      <dgm:prSet custT="1"/>
      <dgm:spPr>
        <a:xfrm rot="3240000">
          <a:off x="4409412" y="3409442"/>
          <a:ext cx="314829" cy="505613"/>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068D7D0B-B2F3-40BB-B23D-43FDCF271F56}" type="sibTrans" cxnId="{4D405A49-52B7-4EF4-BECC-859ED3C5FB79}">
      <dgm:prSet/>
      <dgm:spPr/>
      <dgm:t>
        <a:bodyPr/>
        <a:lstStyle/>
        <a:p>
          <a:endParaRPr lang="de-CH" sz="1600"/>
        </a:p>
      </dgm:t>
    </dgm:pt>
    <dgm:pt modelId="{67BBA240-7A2C-4E2B-AEC8-F3A9157294F7}">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marL="0" lvl="0" indent="0" algn="ctr" defTabSz="57785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Freude</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C9AB2B4F-FF13-4730-8155-BC4EABA06FB1}" type="parTrans" cxnId="{8134B5FB-CDCD-4E73-9072-D62437278032}">
      <dgm:prSet custT="1"/>
      <dgm:spPr>
        <a:xfrm rot="7560000">
          <a:off x="3196637" y="3409442"/>
          <a:ext cx="314829" cy="505613"/>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FFF73ACF-7C6B-4791-B34D-4E685A1DB73B}" type="sibTrans" cxnId="{8134B5FB-CDCD-4E73-9072-D62437278032}">
      <dgm:prSet/>
      <dgm:spPr/>
      <dgm:t>
        <a:bodyPr/>
        <a:lstStyle/>
        <a:p>
          <a:endParaRPr lang="de-CH" sz="1600"/>
        </a:p>
      </dgm:t>
    </dgm:pt>
    <dgm:pt modelId="{DC25C0ED-C92E-49EE-9239-5B3E26E53C66}">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Dankbar-</a:t>
          </a:r>
          <a:r>
            <a:rPr lang="de-DE" sz="1600" kern="1200" dirty="0" err="1">
              <a:solidFill>
                <a:prstClr val="white"/>
              </a:solidFill>
              <a:latin typeface="Calibri" panose="020F0502020204030204" pitchFamily="34" charset="0"/>
              <a:ea typeface="+mn-ea"/>
              <a:cs typeface="Calibri" panose="020F0502020204030204" pitchFamily="34" charset="0"/>
            </a:rPr>
            <a:t>keit</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D34CF6D8-FE87-443D-932C-E5F9E515F766}" type="parTrans" cxnId="{3261D24A-3412-496B-AD23-6B5A86D9E9A4}">
      <dgm:prSet custT="1"/>
      <dgm:spPr>
        <a:xfrm rot="11880000">
          <a:off x="2821869" y="2256025"/>
          <a:ext cx="314829" cy="505613"/>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BCD0D8CB-0FEE-4AA4-B509-0D76F707BD48}" type="sibTrans" cxnId="{3261D24A-3412-496B-AD23-6B5A86D9E9A4}">
      <dgm:prSet/>
      <dgm:spPr/>
      <dgm:t>
        <a:bodyPr/>
        <a:lstStyle/>
        <a:p>
          <a:endParaRPr lang="de-CH" sz="1600"/>
        </a:p>
      </dgm:t>
    </dgm:pt>
    <dgm:pt modelId="{F0696086-69ED-4170-8C04-ECF91ADA21F1}" type="pres">
      <dgm:prSet presAssocID="{2E7C6035-F43E-41FA-AEEF-4CFC10D768E2}" presName="Name0" presStyleCnt="0">
        <dgm:presLayoutVars>
          <dgm:chMax val="1"/>
          <dgm:dir/>
          <dgm:animLvl val="ctr"/>
          <dgm:resizeHandles val="exact"/>
        </dgm:presLayoutVars>
      </dgm:prSet>
      <dgm:spPr/>
    </dgm:pt>
    <dgm:pt modelId="{2E91C8D1-31B1-4693-A3FD-CAAA7417DBE9}" type="pres">
      <dgm:prSet presAssocID="{20290463-7C74-46EC-9090-E8BFF9CD1E49}" presName="centerShape" presStyleLbl="node0" presStyleIdx="0" presStyleCnt="1"/>
      <dgm:spPr/>
    </dgm:pt>
    <dgm:pt modelId="{CBEE7485-CB33-402F-BB7A-DA29E0F8D98C}" type="pres">
      <dgm:prSet presAssocID="{B81656EC-40F2-4E90-A7C9-7460B5F130F1}" presName="parTrans" presStyleLbl="sibTrans2D1" presStyleIdx="0" presStyleCnt="5"/>
      <dgm:spPr>
        <a:xfrm rot="16200000">
          <a:off x="3803025" y="1543174"/>
          <a:ext cx="314829" cy="505613"/>
        </a:xfrm>
        <a:prstGeom prst="rightArrow">
          <a:avLst>
            <a:gd name="adj1" fmla="val 60000"/>
            <a:gd name="adj2" fmla="val 50000"/>
          </a:avLst>
        </a:prstGeom>
      </dgm:spPr>
    </dgm:pt>
    <dgm:pt modelId="{E353C707-85AF-430D-A157-A910130EFAB6}" type="pres">
      <dgm:prSet presAssocID="{B81656EC-40F2-4E90-A7C9-7460B5F130F1}" presName="connectorText" presStyleLbl="sibTrans2D1" presStyleIdx="0" presStyleCnt="5"/>
      <dgm:spPr/>
    </dgm:pt>
    <dgm:pt modelId="{48E88E70-EA6D-4770-8242-9A5BD3EC8C86}" type="pres">
      <dgm:prSet presAssocID="{F935D92F-DA0F-4E7A-BBB7-B0599B6A4533}" presName="node" presStyleLbl="node1" presStyleIdx="0" presStyleCnt="5">
        <dgm:presLayoutVars>
          <dgm:bulletEnabled val="1"/>
        </dgm:presLayoutVars>
      </dgm:prSet>
      <dgm:spPr>
        <a:xfrm>
          <a:off x="2416259" y="4362"/>
          <a:ext cx="1263481" cy="1263481"/>
        </a:xfrm>
        <a:prstGeom prst="ellipse">
          <a:avLst/>
        </a:prstGeom>
      </dgm:spPr>
    </dgm:pt>
    <dgm:pt modelId="{70A5B082-DBC0-43B9-83CE-C09C38B80872}" type="pres">
      <dgm:prSet presAssocID="{6FF731D4-BB82-410F-9C80-EDAB2A003098}" presName="parTrans" presStyleLbl="sibTrans2D1" presStyleIdx="1" presStyleCnt="5"/>
      <dgm:spPr/>
    </dgm:pt>
    <dgm:pt modelId="{2C50C685-B000-418C-B1E3-71C21D253F06}" type="pres">
      <dgm:prSet presAssocID="{6FF731D4-BB82-410F-9C80-EDAB2A003098}" presName="connectorText" presStyleLbl="sibTrans2D1" presStyleIdx="1" presStyleCnt="5"/>
      <dgm:spPr/>
    </dgm:pt>
    <dgm:pt modelId="{222E74BD-5927-4F01-8710-EC47700307BE}" type="pres">
      <dgm:prSet presAssocID="{C96ABF41-AB4B-4B34-BC16-9398E508C793}" presName="node" presStyleLbl="node1" presStyleIdx="1" presStyleCnt="5">
        <dgm:presLayoutVars>
          <dgm:bulletEnabled val="1"/>
        </dgm:presLayoutVars>
      </dgm:prSet>
      <dgm:spPr>
        <a:xfrm>
          <a:off x="4640581" y="1259323"/>
          <a:ext cx="1300434" cy="1300434"/>
        </a:xfrm>
        <a:prstGeom prst="ellipse">
          <a:avLst/>
        </a:prstGeom>
      </dgm:spPr>
    </dgm:pt>
    <dgm:pt modelId="{B9AD34E9-E1E0-4494-94A1-D334427769F8}" type="pres">
      <dgm:prSet presAssocID="{CAFDC754-6A6B-4490-B8B2-639EC0A3F9D8}" presName="parTrans" presStyleLbl="sibTrans2D1" presStyleIdx="2" presStyleCnt="5"/>
      <dgm:spPr>
        <a:xfrm rot="3240000">
          <a:off x="4409412" y="3409442"/>
          <a:ext cx="314829" cy="505613"/>
        </a:xfrm>
        <a:prstGeom prst="rightArrow">
          <a:avLst>
            <a:gd name="adj1" fmla="val 60000"/>
            <a:gd name="adj2" fmla="val 50000"/>
          </a:avLst>
        </a:prstGeom>
      </dgm:spPr>
    </dgm:pt>
    <dgm:pt modelId="{6B05FCE1-77D7-4C53-90F4-7064F19C4AFB}" type="pres">
      <dgm:prSet presAssocID="{CAFDC754-6A6B-4490-B8B2-639EC0A3F9D8}" presName="connectorText" presStyleLbl="sibTrans2D1" presStyleIdx="2" presStyleCnt="5"/>
      <dgm:spPr/>
    </dgm:pt>
    <dgm:pt modelId="{31B15E77-5616-46EF-B63B-77B6E72A118D}" type="pres">
      <dgm:prSet presAssocID="{67542CFC-9DC0-43AE-A8F4-7601F185D34A}" presName="node" presStyleLbl="node1" presStyleIdx="2" presStyleCnt="5">
        <dgm:presLayoutVars>
          <dgm:bulletEnabled val="1"/>
        </dgm:presLayoutVars>
      </dgm:prSet>
      <dgm:spPr>
        <a:xfrm>
          <a:off x="3979684" y="3293353"/>
          <a:ext cx="1300434" cy="1300434"/>
        </a:xfrm>
        <a:prstGeom prst="ellipse">
          <a:avLst/>
        </a:prstGeom>
      </dgm:spPr>
    </dgm:pt>
    <dgm:pt modelId="{61FF5CCE-2ACE-4380-AE4C-BAA80309CD41}" type="pres">
      <dgm:prSet presAssocID="{C9AB2B4F-FF13-4730-8155-BC4EABA06FB1}" presName="parTrans" presStyleLbl="sibTrans2D1" presStyleIdx="3" presStyleCnt="5"/>
      <dgm:spPr>
        <a:xfrm rot="7560000">
          <a:off x="3196637" y="3409442"/>
          <a:ext cx="314829" cy="505613"/>
        </a:xfrm>
        <a:prstGeom prst="rightArrow">
          <a:avLst>
            <a:gd name="adj1" fmla="val 60000"/>
            <a:gd name="adj2" fmla="val 50000"/>
          </a:avLst>
        </a:prstGeom>
      </dgm:spPr>
    </dgm:pt>
    <dgm:pt modelId="{1EA5437F-F5E3-4F9A-84B4-D36F092E74C1}" type="pres">
      <dgm:prSet presAssocID="{C9AB2B4F-FF13-4730-8155-BC4EABA06FB1}" presName="connectorText" presStyleLbl="sibTrans2D1" presStyleIdx="3" presStyleCnt="5"/>
      <dgm:spPr/>
    </dgm:pt>
    <dgm:pt modelId="{2997AC2C-1D10-476E-8953-83C7E22781DC}" type="pres">
      <dgm:prSet presAssocID="{67BBA240-7A2C-4E2B-AEC8-F3A9157294F7}" presName="node" presStyleLbl="node1" presStyleIdx="3" presStyleCnt="5">
        <dgm:presLayoutVars>
          <dgm:bulletEnabled val="1"/>
        </dgm:presLayoutVars>
      </dgm:prSet>
      <dgm:spPr>
        <a:xfrm>
          <a:off x="1840978" y="3293353"/>
          <a:ext cx="1300434" cy="1300434"/>
        </a:xfrm>
        <a:prstGeom prst="ellipse">
          <a:avLst/>
        </a:prstGeom>
      </dgm:spPr>
    </dgm:pt>
    <dgm:pt modelId="{AD87C206-FA12-42FB-AADF-557B8249ED2F}" type="pres">
      <dgm:prSet presAssocID="{D34CF6D8-FE87-443D-932C-E5F9E515F766}" presName="parTrans" presStyleLbl="sibTrans2D1" presStyleIdx="4" presStyleCnt="5"/>
      <dgm:spPr>
        <a:xfrm rot="11880000">
          <a:off x="2821869" y="2256025"/>
          <a:ext cx="314829" cy="505613"/>
        </a:xfrm>
        <a:prstGeom prst="rightArrow">
          <a:avLst>
            <a:gd name="adj1" fmla="val 60000"/>
            <a:gd name="adj2" fmla="val 50000"/>
          </a:avLst>
        </a:prstGeom>
      </dgm:spPr>
    </dgm:pt>
    <dgm:pt modelId="{FFE1C036-D730-4179-8F37-F4DBB65E848E}" type="pres">
      <dgm:prSet presAssocID="{D34CF6D8-FE87-443D-932C-E5F9E515F766}" presName="connectorText" presStyleLbl="sibTrans2D1" presStyleIdx="4" presStyleCnt="5"/>
      <dgm:spPr/>
    </dgm:pt>
    <dgm:pt modelId="{6EAB777C-F2B3-4565-AE36-6FB1991C84FF}" type="pres">
      <dgm:prSet presAssocID="{DC25C0ED-C92E-49EE-9239-5B3E26E53C66}" presName="node" presStyleLbl="node1" presStyleIdx="4" presStyleCnt="5">
        <dgm:presLayoutVars>
          <dgm:bulletEnabled val="1"/>
        </dgm:presLayoutVars>
      </dgm:prSet>
      <dgm:spPr>
        <a:xfrm>
          <a:off x="1180082" y="1259323"/>
          <a:ext cx="1300434" cy="1300434"/>
        </a:xfrm>
        <a:prstGeom prst="ellipse">
          <a:avLst/>
        </a:prstGeom>
      </dgm:spPr>
    </dgm:pt>
  </dgm:ptLst>
  <dgm:cxnLst>
    <dgm:cxn modelId="{7BACA512-B6B8-4212-A99E-F668F5E6602A}" type="presOf" srcId="{F935D92F-DA0F-4E7A-BBB7-B0599B6A4533}" destId="{48E88E70-EA6D-4770-8242-9A5BD3EC8C86}" srcOrd="0" destOrd="0" presId="urn:microsoft.com/office/officeart/2005/8/layout/radial5"/>
    <dgm:cxn modelId="{C2DBA81F-A75C-4DFD-AC9E-47473140B984}" type="presOf" srcId="{20290463-7C74-46EC-9090-E8BFF9CD1E49}" destId="{2E91C8D1-31B1-4693-A3FD-CAAA7417DBE9}" srcOrd="0" destOrd="0" presId="urn:microsoft.com/office/officeart/2005/8/layout/radial5"/>
    <dgm:cxn modelId="{91B45A22-04EC-4E1E-8E49-61D75C32DEA0}" type="presOf" srcId="{C9AB2B4F-FF13-4730-8155-BC4EABA06FB1}" destId="{61FF5CCE-2ACE-4380-AE4C-BAA80309CD41}" srcOrd="0" destOrd="0" presId="urn:microsoft.com/office/officeart/2005/8/layout/radial5"/>
    <dgm:cxn modelId="{808C9F25-7DC5-44DF-BB79-803205650A0A}" type="presOf" srcId="{DC25C0ED-C92E-49EE-9239-5B3E26E53C66}" destId="{6EAB777C-F2B3-4565-AE36-6FB1991C84FF}" srcOrd="0" destOrd="0" presId="urn:microsoft.com/office/officeart/2005/8/layout/radial5"/>
    <dgm:cxn modelId="{BA033A34-0712-429C-A119-B015249F8B68}" type="presOf" srcId="{B81656EC-40F2-4E90-A7C9-7460B5F130F1}" destId="{E353C707-85AF-430D-A157-A910130EFAB6}" srcOrd="1" destOrd="0" presId="urn:microsoft.com/office/officeart/2005/8/layout/radial5"/>
    <dgm:cxn modelId="{07C2373C-F0EF-4E4A-A3BA-3DB01BE8B5CF}" type="presOf" srcId="{D34CF6D8-FE87-443D-932C-E5F9E515F766}" destId="{FFE1C036-D730-4179-8F37-F4DBB65E848E}" srcOrd="1" destOrd="0" presId="urn:microsoft.com/office/officeart/2005/8/layout/radial5"/>
    <dgm:cxn modelId="{F7B7B35C-E748-46E5-AE5D-9E69A18B087F}" type="presOf" srcId="{2E7C6035-F43E-41FA-AEEF-4CFC10D768E2}" destId="{F0696086-69ED-4170-8C04-ECF91ADA21F1}" srcOrd="0" destOrd="0" presId="urn:microsoft.com/office/officeart/2005/8/layout/radial5"/>
    <dgm:cxn modelId="{C861DC48-F6E5-48C4-8CE8-6B8E833AF17C}" type="presOf" srcId="{67BBA240-7A2C-4E2B-AEC8-F3A9157294F7}" destId="{2997AC2C-1D10-476E-8953-83C7E22781DC}" srcOrd="0" destOrd="0" presId="urn:microsoft.com/office/officeart/2005/8/layout/radial5"/>
    <dgm:cxn modelId="{50EA7069-6DA1-420D-8DF0-5B02F82D1287}" type="presOf" srcId="{6FF731D4-BB82-410F-9C80-EDAB2A003098}" destId="{2C50C685-B000-418C-B1E3-71C21D253F06}" srcOrd="1" destOrd="0" presId="urn:microsoft.com/office/officeart/2005/8/layout/radial5"/>
    <dgm:cxn modelId="{4D405A49-52B7-4EF4-BECC-859ED3C5FB79}" srcId="{20290463-7C74-46EC-9090-E8BFF9CD1E49}" destId="{67542CFC-9DC0-43AE-A8F4-7601F185D34A}" srcOrd="2" destOrd="0" parTransId="{CAFDC754-6A6B-4490-B8B2-639EC0A3F9D8}" sibTransId="{068D7D0B-B2F3-40BB-B23D-43FDCF271F56}"/>
    <dgm:cxn modelId="{3261D24A-3412-496B-AD23-6B5A86D9E9A4}" srcId="{20290463-7C74-46EC-9090-E8BFF9CD1E49}" destId="{DC25C0ED-C92E-49EE-9239-5B3E26E53C66}" srcOrd="4" destOrd="0" parTransId="{D34CF6D8-FE87-443D-932C-E5F9E515F766}" sibTransId="{BCD0D8CB-0FEE-4AA4-B509-0D76F707BD48}"/>
    <dgm:cxn modelId="{FC0FCA72-EBC0-48BF-971A-6DE41E8949F0}" srcId="{20290463-7C74-46EC-9090-E8BFF9CD1E49}" destId="{F935D92F-DA0F-4E7A-BBB7-B0599B6A4533}" srcOrd="0" destOrd="0" parTransId="{B81656EC-40F2-4E90-A7C9-7460B5F130F1}" sibTransId="{6D6527BC-234A-41BB-96E7-533168EF90F5}"/>
    <dgm:cxn modelId="{DC5F1E53-AC6B-443E-A05B-914063D274C8}" type="presOf" srcId="{CAFDC754-6A6B-4490-B8B2-639EC0A3F9D8}" destId="{6B05FCE1-77D7-4C53-90F4-7064F19C4AFB}" srcOrd="1" destOrd="0" presId="urn:microsoft.com/office/officeart/2005/8/layout/radial5"/>
    <dgm:cxn modelId="{216CAB89-B8D8-4081-9739-8289D06E3670}" srcId="{20290463-7C74-46EC-9090-E8BFF9CD1E49}" destId="{C96ABF41-AB4B-4B34-BC16-9398E508C793}" srcOrd="1" destOrd="0" parTransId="{6FF731D4-BB82-410F-9C80-EDAB2A003098}" sibTransId="{7D35A113-B462-431E-BF90-8F106DDF7008}"/>
    <dgm:cxn modelId="{AFFF658F-4DEF-4066-AA4D-B0C10E9B3C10}" type="presOf" srcId="{6FF731D4-BB82-410F-9C80-EDAB2A003098}" destId="{70A5B082-DBC0-43B9-83CE-C09C38B80872}" srcOrd="0" destOrd="0" presId="urn:microsoft.com/office/officeart/2005/8/layout/radial5"/>
    <dgm:cxn modelId="{E4651E98-BFA6-4647-9B4E-2BF895A186CC}" type="presOf" srcId="{C96ABF41-AB4B-4B34-BC16-9398E508C793}" destId="{222E74BD-5927-4F01-8710-EC47700307BE}" srcOrd="0" destOrd="0" presId="urn:microsoft.com/office/officeart/2005/8/layout/radial5"/>
    <dgm:cxn modelId="{91C28AB4-FB34-4399-8C1B-A7FAD964584D}" type="presOf" srcId="{B81656EC-40F2-4E90-A7C9-7460B5F130F1}" destId="{CBEE7485-CB33-402F-BB7A-DA29E0F8D98C}" srcOrd="0" destOrd="0" presId="urn:microsoft.com/office/officeart/2005/8/layout/radial5"/>
    <dgm:cxn modelId="{13742BBA-7C46-41A0-9EC0-494B91EAFFFB}" srcId="{2E7C6035-F43E-41FA-AEEF-4CFC10D768E2}" destId="{20290463-7C74-46EC-9090-E8BFF9CD1E49}" srcOrd="0" destOrd="0" parTransId="{6CA56235-4931-4664-8C05-81E58497D2C3}" sibTransId="{47B563DA-B47C-4857-A29D-65B4D9CD7469}"/>
    <dgm:cxn modelId="{3628F5C6-803B-402C-BCF9-638B66BE2BBC}" type="presOf" srcId="{67542CFC-9DC0-43AE-A8F4-7601F185D34A}" destId="{31B15E77-5616-46EF-B63B-77B6E72A118D}" srcOrd="0" destOrd="0" presId="urn:microsoft.com/office/officeart/2005/8/layout/radial5"/>
    <dgm:cxn modelId="{DDA545D2-0C69-47FC-ABDC-A16A0CD5276E}" type="presOf" srcId="{CAFDC754-6A6B-4490-B8B2-639EC0A3F9D8}" destId="{B9AD34E9-E1E0-4494-94A1-D334427769F8}" srcOrd="0" destOrd="0" presId="urn:microsoft.com/office/officeart/2005/8/layout/radial5"/>
    <dgm:cxn modelId="{D1BE4DDD-7C8B-4248-BED8-B20AEFDC7476}" type="presOf" srcId="{D34CF6D8-FE87-443D-932C-E5F9E515F766}" destId="{AD87C206-FA12-42FB-AADF-557B8249ED2F}" srcOrd="0" destOrd="0" presId="urn:microsoft.com/office/officeart/2005/8/layout/radial5"/>
    <dgm:cxn modelId="{8134B5FB-CDCD-4E73-9072-D62437278032}" srcId="{20290463-7C74-46EC-9090-E8BFF9CD1E49}" destId="{67BBA240-7A2C-4E2B-AEC8-F3A9157294F7}" srcOrd="3" destOrd="0" parTransId="{C9AB2B4F-FF13-4730-8155-BC4EABA06FB1}" sibTransId="{FFF73ACF-7C6B-4791-B34D-4E685A1DB73B}"/>
    <dgm:cxn modelId="{907D67FF-2EEE-4A3E-AF52-1F656AFBDAE4}" type="presOf" srcId="{C9AB2B4F-FF13-4730-8155-BC4EABA06FB1}" destId="{1EA5437F-F5E3-4F9A-84B4-D36F092E74C1}" srcOrd="1" destOrd="0" presId="urn:microsoft.com/office/officeart/2005/8/layout/radial5"/>
    <dgm:cxn modelId="{020826E0-21A8-4FEC-924D-BDE998DCFDA3}" type="presParOf" srcId="{F0696086-69ED-4170-8C04-ECF91ADA21F1}" destId="{2E91C8D1-31B1-4693-A3FD-CAAA7417DBE9}" srcOrd="0" destOrd="0" presId="urn:microsoft.com/office/officeart/2005/8/layout/radial5"/>
    <dgm:cxn modelId="{0C3C1ECF-9C1C-4702-BEDE-61D72A402C1B}" type="presParOf" srcId="{F0696086-69ED-4170-8C04-ECF91ADA21F1}" destId="{CBEE7485-CB33-402F-BB7A-DA29E0F8D98C}" srcOrd="1" destOrd="0" presId="urn:microsoft.com/office/officeart/2005/8/layout/radial5"/>
    <dgm:cxn modelId="{F055C64F-59EB-4E52-A760-806B2ACE9B91}" type="presParOf" srcId="{CBEE7485-CB33-402F-BB7A-DA29E0F8D98C}" destId="{E353C707-85AF-430D-A157-A910130EFAB6}" srcOrd="0" destOrd="0" presId="urn:microsoft.com/office/officeart/2005/8/layout/radial5"/>
    <dgm:cxn modelId="{5774FDF7-2B9A-43E0-BF8A-21AA99D3B9F7}" type="presParOf" srcId="{F0696086-69ED-4170-8C04-ECF91ADA21F1}" destId="{48E88E70-EA6D-4770-8242-9A5BD3EC8C86}" srcOrd="2" destOrd="0" presId="urn:microsoft.com/office/officeart/2005/8/layout/radial5"/>
    <dgm:cxn modelId="{D568A491-69C5-485C-B6CF-9212EB2C9907}" type="presParOf" srcId="{F0696086-69ED-4170-8C04-ECF91ADA21F1}" destId="{70A5B082-DBC0-43B9-83CE-C09C38B80872}" srcOrd="3" destOrd="0" presId="urn:microsoft.com/office/officeart/2005/8/layout/radial5"/>
    <dgm:cxn modelId="{125303D2-1073-4B73-AAEB-63618C6C5F98}" type="presParOf" srcId="{70A5B082-DBC0-43B9-83CE-C09C38B80872}" destId="{2C50C685-B000-418C-B1E3-71C21D253F06}" srcOrd="0" destOrd="0" presId="urn:microsoft.com/office/officeart/2005/8/layout/radial5"/>
    <dgm:cxn modelId="{9A11A64C-A7C0-4609-B6F1-0279470FF7A1}" type="presParOf" srcId="{F0696086-69ED-4170-8C04-ECF91ADA21F1}" destId="{222E74BD-5927-4F01-8710-EC47700307BE}" srcOrd="4" destOrd="0" presId="urn:microsoft.com/office/officeart/2005/8/layout/radial5"/>
    <dgm:cxn modelId="{A48465FF-C2A5-43DA-AC01-8C7380FE7381}" type="presParOf" srcId="{F0696086-69ED-4170-8C04-ECF91ADA21F1}" destId="{B9AD34E9-E1E0-4494-94A1-D334427769F8}" srcOrd="5" destOrd="0" presId="urn:microsoft.com/office/officeart/2005/8/layout/radial5"/>
    <dgm:cxn modelId="{2D020A0D-87DB-4F1D-85EF-EF441A1E84B7}" type="presParOf" srcId="{B9AD34E9-E1E0-4494-94A1-D334427769F8}" destId="{6B05FCE1-77D7-4C53-90F4-7064F19C4AFB}" srcOrd="0" destOrd="0" presId="urn:microsoft.com/office/officeart/2005/8/layout/radial5"/>
    <dgm:cxn modelId="{003CC63D-7BFC-4362-BE55-C9519A0263DE}" type="presParOf" srcId="{F0696086-69ED-4170-8C04-ECF91ADA21F1}" destId="{31B15E77-5616-46EF-B63B-77B6E72A118D}" srcOrd="6" destOrd="0" presId="urn:microsoft.com/office/officeart/2005/8/layout/radial5"/>
    <dgm:cxn modelId="{8FDE3133-EC31-45F4-B154-23FCD8F03CC1}" type="presParOf" srcId="{F0696086-69ED-4170-8C04-ECF91ADA21F1}" destId="{61FF5CCE-2ACE-4380-AE4C-BAA80309CD41}" srcOrd="7" destOrd="0" presId="urn:microsoft.com/office/officeart/2005/8/layout/radial5"/>
    <dgm:cxn modelId="{0C6E4EB9-0C26-4143-88F0-451938687DCB}" type="presParOf" srcId="{61FF5CCE-2ACE-4380-AE4C-BAA80309CD41}" destId="{1EA5437F-F5E3-4F9A-84B4-D36F092E74C1}" srcOrd="0" destOrd="0" presId="urn:microsoft.com/office/officeart/2005/8/layout/radial5"/>
    <dgm:cxn modelId="{E9FAC882-2603-43CD-A024-97E720690609}" type="presParOf" srcId="{F0696086-69ED-4170-8C04-ECF91ADA21F1}" destId="{2997AC2C-1D10-476E-8953-83C7E22781DC}" srcOrd="8" destOrd="0" presId="urn:microsoft.com/office/officeart/2005/8/layout/radial5"/>
    <dgm:cxn modelId="{A58C6FDC-C1F4-4FA7-9C77-0689A52D2EC2}" type="presParOf" srcId="{F0696086-69ED-4170-8C04-ECF91ADA21F1}" destId="{AD87C206-FA12-42FB-AADF-557B8249ED2F}" srcOrd="9" destOrd="0" presId="urn:microsoft.com/office/officeart/2005/8/layout/radial5"/>
    <dgm:cxn modelId="{62B60955-C2B6-4864-8338-485E39185BD3}" type="presParOf" srcId="{AD87C206-FA12-42FB-AADF-557B8249ED2F}" destId="{FFE1C036-D730-4179-8F37-F4DBB65E848E}" srcOrd="0" destOrd="0" presId="urn:microsoft.com/office/officeart/2005/8/layout/radial5"/>
    <dgm:cxn modelId="{41F45F1F-0DCE-4714-B351-9CED8D8FA7B1}" type="presParOf" srcId="{F0696086-69ED-4170-8C04-ECF91ADA21F1}" destId="{6EAB777C-F2B3-4565-AE36-6FB1991C84FF}"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E7C6035-F43E-41FA-AEEF-4CFC10D768E2}"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de-CH"/>
        </a:p>
      </dgm:t>
    </dgm:pt>
    <dgm:pt modelId="{20290463-7C74-46EC-9090-E8BFF9CD1E49}">
      <dgm:prSet phldrT="[Text]" custT="1"/>
      <dgm:spPr>
        <a:xfrm>
          <a:off x="3381472" y="2230584"/>
          <a:ext cx="1590801" cy="1590801"/>
        </a:xfrm>
        <a:prstGeom prst="ellipse">
          <a:avLst/>
        </a:prstGeom>
        <a:solidFill>
          <a:srgbClr val="FFFFFF">
            <a:lumMod val="50000"/>
          </a:srgbClr>
        </a:solidFill>
        <a:ln w="25400" cap="flat" cmpd="sng" algn="ctr">
          <a:solidFill>
            <a:srgbClr val="FFFFFF">
              <a:hueOff val="0"/>
              <a:satOff val="0"/>
              <a:lumOff val="0"/>
              <a:alphaOff val="0"/>
            </a:srgbClr>
          </a:solidFill>
          <a:prstDash val="solid"/>
        </a:ln>
        <a:effectLst/>
      </dgm:spPr>
      <dgm:t>
        <a:bodyPr/>
        <a:lstStyle/>
        <a:p>
          <a:pPr>
            <a:buNone/>
          </a:pPr>
          <a:r>
            <a:rPr lang="de-DE" sz="1800" dirty="0">
              <a:solidFill>
                <a:srgbClr val="FFFFFF"/>
              </a:solidFill>
              <a:latin typeface="Calibri" panose="020F0502020204030204" pitchFamily="34" charset="0"/>
              <a:ea typeface="+mn-ea"/>
              <a:cs typeface="Calibri" panose="020F0502020204030204" pitchFamily="34" charset="0"/>
            </a:rPr>
            <a:t>Körper</a:t>
          </a:r>
          <a:endParaRPr lang="de-CH" sz="1800" dirty="0">
            <a:solidFill>
              <a:srgbClr val="FFFFFF"/>
            </a:solidFill>
            <a:latin typeface="Calibri" panose="020F0502020204030204" pitchFamily="34" charset="0"/>
            <a:ea typeface="+mn-ea"/>
            <a:cs typeface="Calibri" panose="020F0502020204030204" pitchFamily="34" charset="0"/>
          </a:endParaRPr>
        </a:p>
      </dgm:t>
    </dgm:pt>
    <dgm:pt modelId="{6CA56235-4931-4664-8C05-81E58497D2C3}" type="parTrans" cxnId="{13742BBA-7C46-41A0-9EC0-494B91EAFFFB}">
      <dgm:prSet/>
      <dgm:spPr/>
      <dgm:t>
        <a:bodyPr/>
        <a:lstStyle/>
        <a:p>
          <a:endParaRPr lang="de-CH" sz="1600"/>
        </a:p>
      </dgm:t>
    </dgm:pt>
    <dgm:pt modelId="{47B563DA-B47C-4857-A29D-65B4D9CD7469}" type="sibTrans" cxnId="{13742BBA-7C46-41A0-9EC0-494B91EAFFFB}">
      <dgm:prSet/>
      <dgm:spPr/>
      <dgm:t>
        <a:bodyPr/>
        <a:lstStyle/>
        <a:p>
          <a:endParaRPr lang="de-CH" sz="1600"/>
        </a:p>
      </dgm:t>
    </dgm:pt>
    <dgm:pt modelId="{F935D92F-DA0F-4E7A-BBB7-B0599B6A4533}">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Physisches Training</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B81656EC-40F2-4E90-A7C9-7460B5F130F1}" type="parTrans" cxnId="{FC0FCA72-EBC0-48BF-971A-6DE41E8949F0}">
      <dgm:prSet custT="1"/>
      <dgm:spPr>
        <a:xfrm rot="16200000">
          <a:off x="4007936" y="1650962"/>
          <a:ext cx="337873" cy="540872"/>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6D6527BC-234A-41BB-96E7-533168EF90F5}" type="sibTrans" cxnId="{FC0FCA72-EBC0-48BF-971A-6DE41E8949F0}">
      <dgm:prSet/>
      <dgm:spPr/>
      <dgm:t>
        <a:bodyPr/>
        <a:lstStyle/>
        <a:p>
          <a:endParaRPr lang="de-CH" sz="1600"/>
        </a:p>
      </dgm:t>
    </dgm:pt>
    <dgm:pt modelId="{C96ABF41-AB4B-4B34-BC16-9398E508C793}">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a:buNone/>
          </a:pPr>
          <a:r>
            <a:rPr lang="de-DE" sz="1600" kern="1200" dirty="0">
              <a:solidFill>
                <a:prstClr val="white"/>
              </a:solidFill>
              <a:latin typeface="Calibri" panose="020F0502020204030204" pitchFamily="34" charset="0"/>
              <a:ea typeface="+mn-ea"/>
              <a:cs typeface="Calibri" panose="020F0502020204030204" pitchFamily="34" charset="0"/>
            </a:rPr>
            <a:t>Ernährung</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6FF731D4-BB82-410F-9C80-EDAB2A003098}" type="parTrans" cxnId="{216CAB89-B8D8-4081-9739-8289D06E3670}">
      <dgm:prSet custT="1"/>
      <dgm:spPr>
        <a:xfrm rot="20520000">
          <a:off x="5058460" y="2414213"/>
          <a:ext cx="337873" cy="540872"/>
        </a:xfrm>
        <a:prstGeom prst="rightArrow">
          <a:avLst>
            <a:gd name="adj1" fmla="val 60000"/>
            <a:gd name="adj2" fmla="val 50000"/>
          </a:avLst>
        </a:prstGeom>
        <a:solidFill>
          <a:srgbClr val="FFFFFF">
            <a:lumMod val="85000"/>
          </a:srgbClr>
        </a:solidFill>
        <a:ln>
          <a:noFill/>
        </a:ln>
        <a:effectLst/>
      </dgm:spPr>
      <dgm:t>
        <a:bodyPr/>
        <a:lstStyle/>
        <a:p>
          <a:pPr>
            <a:buNone/>
          </a:pPr>
          <a:endParaRPr lang="de-CH" sz="1600">
            <a:solidFill>
              <a:srgbClr val="FFFFFF"/>
            </a:solidFill>
            <a:latin typeface="Arial"/>
            <a:ea typeface="+mn-ea"/>
            <a:cs typeface="+mn-cs"/>
          </a:endParaRPr>
        </a:p>
      </dgm:t>
    </dgm:pt>
    <dgm:pt modelId="{7D35A113-B462-431E-BF90-8F106DDF7008}" type="sibTrans" cxnId="{216CAB89-B8D8-4081-9739-8289D06E3670}">
      <dgm:prSet/>
      <dgm:spPr/>
      <dgm:t>
        <a:bodyPr/>
        <a:lstStyle/>
        <a:p>
          <a:endParaRPr lang="de-CH" sz="1600"/>
        </a:p>
      </dgm:t>
    </dgm:pt>
    <dgm:pt modelId="{67542CFC-9DC0-43AE-A8F4-7601F185D34A}">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a:buNone/>
          </a:pPr>
          <a:r>
            <a:rPr lang="de-DE" sz="1600" kern="1200" dirty="0">
              <a:solidFill>
                <a:prstClr val="white"/>
              </a:solidFill>
              <a:latin typeface="Calibri" panose="020F0502020204030204" pitchFamily="34" charset="0"/>
              <a:ea typeface="+mn-ea"/>
              <a:cs typeface="Calibri" panose="020F0502020204030204" pitchFamily="34" charset="0"/>
            </a:rPr>
            <a:t>Atmung</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CAFDC754-6A6B-4490-B8B2-639EC0A3F9D8}" type="parTrans" cxnId="{4D405A49-52B7-4EF4-BECC-859ED3C5FB79}">
      <dgm:prSet custT="1"/>
      <dgm:spPr>
        <a:xfrm rot="3240000">
          <a:off x="4657196" y="3649178"/>
          <a:ext cx="337873" cy="540872"/>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068D7D0B-B2F3-40BB-B23D-43FDCF271F56}" type="sibTrans" cxnId="{4D405A49-52B7-4EF4-BECC-859ED3C5FB79}">
      <dgm:prSet/>
      <dgm:spPr/>
      <dgm:t>
        <a:bodyPr/>
        <a:lstStyle/>
        <a:p>
          <a:endParaRPr lang="de-CH" sz="1600"/>
        </a:p>
      </dgm:t>
    </dgm:pt>
    <dgm:pt modelId="{67BBA240-7A2C-4E2B-AEC8-F3A9157294F7}">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marL="0" lvl="0" indent="0" algn="ctr" defTabSz="577850">
            <a:lnSpc>
              <a:spcPct val="90000"/>
            </a:lnSpc>
            <a:spcBef>
              <a:spcPct val="0"/>
            </a:spcBef>
            <a:spcAft>
              <a:spcPct val="35000"/>
            </a:spcAft>
            <a:buNone/>
          </a:pPr>
          <a:r>
            <a:rPr lang="de-DE" sz="1600" kern="1200" dirty="0" err="1">
              <a:solidFill>
                <a:prstClr val="white"/>
              </a:solidFill>
              <a:latin typeface="Calibri" panose="020F0502020204030204" pitchFamily="34" charset="0"/>
              <a:ea typeface="+mn-ea"/>
              <a:cs typeface="Calibri" panose="020F0502020204030204" pitchFamily="34" charset="0"/>
            </a:rPr>
            <a:t>Ent</a:t>
          </a:r>
          <a:r>
            <a:rPr lang="de-DE" sz="1600" kern="1200" dirty="0">
              <a:solidFill>
                <a:prstClr val="white"/>
              </a:solidFill>
              <a:latin typeface="Calibri" panose="020F0502020204030204" pitchFamily="34" charset="0"/>
              <a:ea typeface="+mn-ea"/>
              <a:cs typeface="Calibri" panose="020F0502020204030204" pitchFamily="34" charset="0"/>
            </a:rPr>
            <a:t>-spannung</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C9AB2B4F-FF13-4730-8155-BC4EABA06FB1}" type="parTrans" cxnId="{8134B5FB-CDCD-4E73-9072-D62437278032}">
      <dgm:prSet custT="1"/>
      <dgm:spPr>
        <a:xfrm rot="7560000">
          <a:off x="3358676" y="3649178"/>
          <a:ext cx="337873" cy="540872"/>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FFF73ACF-7C6B-4791-B34D-4E685A1DB73B}" type="sibTrans" cxnId="{8134B5FB-CDCD-4E73-9072-D62437278032}">
      <dgm:prSet/>
      <dgm:spPr/>
      <dgm:t>
        <a:bodyPr/>
        <a:lstStyle/>
        <a:p>
          <a:endParaRPr lang="de-CH" sz="1600"/>
        </a:p>
      </dgm:t>
    </dgm:pt>
    <dgm:pt modelId="{DC25C0ED-C92E-49EE-9239-5B3E26E53C66}">
      <dgm:prSet phldrT="[Text]" custT="1"/>
      <dgm:spPr>
        <a:solidFill>
          <a:srgbClr val="005A96"/>
        </a:solidFill>
        <a:ln w="25400" cap="flat" cmpd="sng" algn="ctr">
          <a:solidFill>
            <a:srgbClr val="FFFFFF">
              <a:hueOff val="0"/>
              <a:satOff val="0"/>
              <a:lumOff val="0"/>
              <a:alphaOff val="0"/>
            </a:srgbClr>
          </a:solidFill>
          <a:prstDash val="solid"/>
          <a:miter lim="800000"/>
        </a:ln>
        <a:effectLst/>
      </dgm:spPr>
      <dgm:t>
        <a:bodyPr spcFirstLastPara="0" vert="horz" wrap="square" lIns="16510" tIns="16510" rIns="16510" bIns="16510" numCol="1" spcCol="1270" anchor="ctr" anchorCtr="0"/>
        <a:lstStyle/>
        <a:p>
          <a:pPr marL="0" lvl="0" indent="0" algn="ctr" defTabSz="711200">
            <a:lnSpc>
              <a:spcPct val="90000"/>
            </a:lnSpc>
            <a:spcBef>
              <a:spcPct val="0"/>
            </a:spcBef>
            <a:spcAft>
              <a:spcPct val="35000"/>
            </a:spcAft>
            <a:buNone/>
          </a:pPr>
          <a:r>
            <a:rPr lang="de-DE" sz="1600" kern="1200">
              <a:solidFill>
                <a:prstClr val="white"/>
              </a:solidFill>
              <a:latin typeface="Calibri" panose="020F0502020204030204" pitchFamily="34" charset="0"/>
              <a:ea typeface="+mn-ea"/>
              <a:cs typeface="Calibri" panose="020F0502020204030204" pitchFamily="34" charset="0"/>
            </a:rPr>
            <a:t>Schlaf</a:t>
          </a:r>
          <a:endParaRPr lang="de-CH" sz="1600" kern="1200" dirty="0">
            <a:solidFill>
              <a:prstClr val="white"/>
            </a:solidFill>
            <a:latin typeface="Calibri" panose="020F0502020204030204" pitchFamily="34" charset="0"/>
            <a:ea typeface="+mn-ea"/>
            <a:cs typeface="Calibri" panose="020F0502020204030204" pitchFamily="34" charset="0"/>
          </a:endParaRPr>
        </a:p>
      </dgm:t>
    </dgm:pt>
    <dgm:pt modelId="{D34CF6D8-FE87-443D-932C-E5F9E515F766}" type="parTrans" cxnId="{3261D24A-3412-496B-AD23-6B5A86D9E9A4}">
      <dgm:prSet custT="1"/>
      <dgm:spPr>
        <a:xfrm rot="11880000">
          <a:off x="2957411" y="2414213"/>
          <a:ext cx="337873" cy="540872"/>
        </a:xfrm>
        <a:prstGeom prst="rightArrow">
          <a:avLst>
            <a:gd name="adj1" fmla="val 60000"/>
            <a:gd name="adj2" fmla="val 50000"/>
          </a:avLst>
        </a:prstGeom>
        <a:solidFill>
          <a:srgbClr val="FFFFFF">
            <a:lumMod val="85000"/>
          </a:srgbClr>
        </a:solidFill>
        <a:ln>
          <a:noFill/>
        </a:ln>
        <a:effectLst/>
      </dgm:spPr>
      <dgm:t>
        <a:bodyPr spcFirstLastPara="0" vert="horz" wrap="square" lIns="0" tIns="0" rIns="0" bIns="0" numCol="1" spcCol="1270" anchor="ctr" anchorCtr="0"/>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gm:t>
    </dgm:pt>
    <dgm:pt modelId="{BCD0D8CB-0FEE-4AA4-B509-0D76F707BD48}" type="sibTrans" cxnId="{3261D24A-3412-496B-AD23-6B5A86D9E9A4}">
      <dgm:prSet/>
      <dgm:spPr/>
      <dgm:t>
        <a:bodyPr/>
        <a:lstStyle/>
        <a:p>
          <a:endParaRPr lang="de-CH" sz="1600"/>
        </a:p>
      </dgm:t>
    </dgm:pt>
    <dgm:pt modelId="{F0696086-69ED-4170-8C04-ECF91ADA21F1}" type="pres">
      <dgm:prSet presAssocID="{2E7C6035-F43E-41FA-AEEF-4CFC10D768E2}" presName="Name0" presStyleCnt="0">
        <dgm:presLayoutVars>
          <dgm:chMax val="1"/>
          <dgm:dir/>
          <dgm:animLvl val="ctr"/>
          <dgm:resizeHandles val="exact"/>
        </dgm:presLayoutVars>
      </dgm:prSet>
      <dgm:spPr/>
    </dgm:pt>
    <dgm:pt modelId="{2E91C8D1-31B1-4693-A3FD-CAAA7417DBE9}" type="pres">
      <dgm:prSet presAssocID="{20290463-7C74-46EC-9090-E8BFF9CD1E49}" presName="centerShape" presStyleLbl="node0" presStyleIdx="0" presStyleCnt="1"/>
      <dgm:spPr/>
    </dgm:pt>
    <dgm:pt modelId="{CBEE7485-CB33-402F-BB7A-DA29E0F8D98C}" type="pres">
      <dgm:prSet presAssocID="{B81656EC-40F2-4E90-A7C9-7460B5F130F1}" presName="parTrans" presStyleLbl="sibTrans2D1" presStyleIdx="0" presStyleCnt="5"/>
      <dgm:spPr>
        <a:xfrm rot="16200000">
          <a:off x="3803025" y="1543174"/>
          <a:ext cx="314829" cy="505613"/>
        </a:xfrm>
        <a:prstGeom prst="rightArrow">
          <a:avLst>
            <a:gd name="adj1" fmla="val 60000"/>
            <a:gd name="adj2" fmla="val 50000"/>
          </a:avLst>
        </a:prstGeom>
      </dgm:spPr>
    </dgm:pt>
    <dgm:pt modelId="{E353C707-85AF-430D-A157-A910130EFAB6}" type="pres">
      <dgm:prSet presAssocID="{B81656EC-40F2-4E90-A7C9-7460B5F130F1}" presName="connectorText" presStyleLbl="sibTrans2D1" presStyleIdx="0" presStyleCnt="5"/>
      <dgm:spPr/>
    </dgm:pt>
    <dgm:pt modelId="{48E88E70-EA6D-4770-8242-9A5BD3EC8C86}" type="pres">
      <dgm:prSet presAssocID="{F935D92F-DA0F-4E7A-BBB7-B0599B6A4533}" presName="node" presStyleLbl="node1" presStyleIdx="0" presStyleCnt="5">
        <dgm:presLayoutVars>
          <dgm:bulletEnabled val="1"/>
        </dgm:presLayoutVars>
      </dgm:prSet>
      <dgm:spPr>
        <a:xfrm>
          <a:off x="2920111" y="2271"/>
          <a:ext cx="1300539" cy="1300539"/>
        </a:xfrm>
        <a:prstGeom prst="ellipse">
          <a:avLst/>
        </a:prstGeom>
      </dgm:spPr>
    </dgm:pt>
    <dgm:pt modelId="{70A5B082-DBC0-43B9-83CE-C09C38B80872}" type="pres">
      <dgm:prSet presAssocID="{6FF731D4-BB82-410F-9C80-EDAB2A003098}" presName="parTrans" presStyleLbl="sibTrans2D1" presStyleIdx="1" presStyleCnt="5"/>
      <dgm:spPr/>
    </dgm:pt>
    <dgm:pt modelId="{2C50C685-B000-418C-B1E3-71C21D253F06}" type="pres">
      <dgm:prSet presAssocID="{6FF731D4-BB82-410F-9C80-EDAB2A003098}" presName="connectorText" presStyleLbl="sibTrans2D1" presStyleIdx="1" presStyleCnt="5"/>
      <dgm:spPr/>
    </dgm:pt>
    <dgm:pt modelId="{222E74BD-5927-4F01-8710-EC47700307BE}" type="pres">
      <dgm:prSet presAssocID="{C96ABF41-AB4B-4B34-BC16-9398E508C793}" presName="node" presStyleLbl="node1" presStyleIdx="1" presStyleCnt="5">
        <dgm:presLayoutVars>
          <dgm:bulletEnabled val="1"/>
        </dgm:presLayoutVars>
      </dgm:prSet>
      <dgm:spPr>
        <a:xfrm>
          <a:off x="4650256" y="1259295"/>
          <a:ext cx="1300539" cy="1300539"/>
        </a:xfrm>
        <a:prstGeom prst="ellipse">
          <a:avLst/>
        </a:prstGeom>
      </dgm:spPr>
    </dgm:pt>
    <dgm:pt modelId="{B9AD34E9-E1E0-4494-94A1-D334427769F8}" type="pres">
      <dgm:prSet presAssocID="{CAFDC754-6A6B-4490-B8B2-639EC0A3F9D8}" presName="parTrans" presStyleLbl="sibTrans2D1" presStyleIdx="2" presStyleCnt="5"/>
      <dgm:spPr>
        <a:xfrm rot="3240000">
          <a:off x="4409412" y="3409442"/>
          <a:ext cx="314829" cy="505613"/>
        </a:xfrm>
        <a:prstGeom prst="rightArrow">
          <a:avLst>
            <a:gd name="adj1" fmla="val 60000"/>
            <a:gd name="adj2" fmla="val 50000"/>
          </a:avLst>
        </a:prstGeom>
      </dgm:spPr>
    </dgm:pt>
    <dgm:pt modelId="{6B05FCE1-77D7-4C53-90F4-7064F19C4AFB}" type="pres">
      <dgm:prSet presAssocID="{CAFDC754-6A6B-4490-B8B2-639EC0A3F9D8}" presName="connectorText" presStyleLbl="sibTrans2D1" presStyleIdx="2" presStyleCnt="5"/>
      <dgm:spPr/>
    </dgm:pt>
    <dgm:pt modelId="{31B15E77-5616-46EF-B63B-77B6E72A118D}" type="pres">
      <dgm:prSet presAssocID="{67542CFC-9DC0-43AE-A8F4-7601F185D34A}" presName="node" presStyleLbl="node1" presStyleIdx="2" presStyleCnt="5">
        <dgm:presLayoutVars>
          <dgm:bulletEnabled val="1"/>
        </dgm:presLayoutVars>
      </dgm:prSet>
      <dgm:spPr>
        <a:xfrm>
          <a:off x="3989399" y="3293201"/>
          <a:ext cx="1300539" cy="1300539"/>
        </a:xfrm>
        <a:prstGeom prst="ellipse">
          <a:avLst/>
        </a:prstGeom>
      </dgm:spPr>
    </dgm:pt>
    <dgm:pt modelId="{61FF5CCE-2ACE-4380-AE4C-BAA80309CD41}" type="pres">
      <dgm:prSet presAssocID="{C9AB2B4F-FF13-4730-8155-BC4EABA06FB1}" presName="parTrans" presStyleLbl="sibTrans2D1" presStyleIdx="3" presStyleCnt="5"/>
      <dgm:spPr>
        <a:xfrm rot="7560000">
          <a:off x="3196637" y="3409442"/>
          <a:ext cx="314829" cy="505613"/>
        </a:xfrm>
        <a:prstGeom prst="rightArrow">
          <a:avLst>
            <a:gd name="adj1" fmla="val 60000"/>
            <a:gd name="adj2" fmla="val 50000"/>
          </a:avLst>
        </a:prstGeom>
      </dgm:spPr>
    </dgm:pt>
    <dgm:pt modelId="{1EA5437F-F5E3-4F9A-84B4-D36F092E74C1}" type="pres">
      <dgm:prSet presAssocID="{C9AB2B4F-FF13-4730-8155-BC4EABA06FB1}" presName="connectorText" presStyleLbl="sibTrans2D1" presStyleIdx="3" presStyleCnt="5"/>
      <dgm:spPr/>
    </dgm:pt>
    <dgm:pt modelId="{2997AC2C-1D10-476E-8953-83C7E22781DC}" type="pres">
      <dgm:prSet presAssocID="{67BBA240-7A2C-4E2B-AEC8-F3A9157294F7}" presName="node" presStyleLbl="node1" presStyleIdx="3" presStyleCnt="5">
        <dgm:presLayoutVars>
          <dgm:bulletEnabled val="1"/>
        </dgm:presLayoutVars>
      </dgm:prSet>
      <dgm:spPr>
        <a:xfrm>
          <a:off x="1850823" y="3293201"/>
          <a:ext cx="1300539" cy="1300539"/>
        </a:xfrm>
        <a:prstGeom prst="ellipse">
          <a:avLst/>
        </a:prstGeom>
      </dgm:spPr>
    </dgm:pt>
    <dgm:pt modelId="{AD87C206-FA12-42FB-AADF-557B8249ED2F}" type="pres">
      <dgm:prSet presAssocID="{D34CF6D8-FE87-443D-932C-E5F9E515F766}" presName="parTrans" presStyleLbl="sibTrans2D1" presStyleIdx="4" presStyleCnt="5"/>
      <dgm:spPr>
        <a:xfrm rot="11880000">
          <a:off x="2821869" y="2256025"/>
          <a:ext cx="314829" cy="505613"/>
        </a:xfrm>
        <a:prstGeom prst="rightArrow">
          <a:avLst>
            <a:gd name="adj1" fmla="val 60000"/>
            <a:gd name="adj2" fmla="val 50000"/>
          </a:avLst>
        </a:prstGeom>
      </dgm:spPr>
    </dgm:pt>
    <dgm:pt modelId="{FFE1C036-D730-4179-8F37-F4DBB65E848E}" type="pres">
      <dgm:prSet presAssocID="{D34CF6D8-FE87-443D-932C-E5F9E515F766}" presName="connectorText" presStyleLbl="sibTrans2D1" presStyleIdx="4" presStyleCnt="5"/>
      <dgm:spPr/>
    </dgm:pt>
    <dgm:pt modelId="{6EAB777C-F2B3-4565-AE36-6FB1991C84FF}" type="pres">
      <dgm:prSet presAssocID="{DC25C0ED-C92E-49EE-9239-5B3E26E53C66}" presName="node" presStyleLbl="node1" presStyleIdx="4" presStyleCnt="5">
        <dgm:presLayoutVars>
          <dgm:bulletEnabled val="1"/>
        </dgm:presLayoutVars>
      </dgm:prSet>
      <dgm:spPr>
        <a:xfrm>
          <a:off x="1189967" y="1259295"/>
          <a:ext cx="1300539" cy="1300539"/>
        </a:xfrm>
        <a:prstGeom prst="ellipse">
          <a:avLst/>
        </a:prstGeom>
      </dgm:spPr>
    </dgm:pt>
  </dgm:ptLst>
  <dgm:cxnLst>
    <dgm:cxn modelId="{7BACA512-B6B8-4212-A99E-F668F5E6602A}" type="presOf" srcId="{F935D92F-DA0F-4E7A-BBB7-B0599B6A4533}" destId="{48E88E70-EA6D-4770-8242-9A5BD3EC8C86}" srcOrd="0" destOrd="0" presId="urn:microsoft.com/office/officeart/2005/8/layout/radial5"/>
    <dgm:cxn modelId="{C2DBA81F-A75C-4DFD-AC9E-47473140B984}" type="presOf" srcId="{20290463-7C74-46EC-9090-E8BFF9CD1E49}" destId="{2E91C8D1-31B1-4693-A3FD-CAAA7417DBE9}" srcOrd="0" destOrd="0" presId="urn:microsoft.com/office/officeart/2005/8/layout/radial5"/>
    <dgm:cxn modelId="{91B45A22-04EC-4E1E-8E49-61D75C32DEA0}" type="presOf" srcId="{C9AB2B4F-FF13-4730-8155-BC4EABA06FB1}" destId="{61FF5CCE-2ACE-4380-AE4C-BAA80309CD41}" srcOrd="0" destOrd="0" presId="urn:microsoft.com/office/officeart/2005/8/layout/radial5"/>
    <dgm:cxn modelId="{808C9F25-7DC5-44DF-BB79-803205650A0A}" type="presOf" srcId="{DC25C0ED-C92E-49EE-9239-5B3E26E53C66}" destId="{6EAB777C-F2B3-4565-AE36-6FB1991C84FF}" srcOrd="0" destOrd="0" presId="urn:microsoft.com/office/officeart/2005/8/layout/radial5"/>
    <dgm:cxn modelId="{BA033A34-0712-429C-A119-B015249F8B68}" type="presOf" srcId="{B81656EC-40F2-4E90-A7C9-7460B5F130F1}" destId="{E353C707-85AF-430D-A157-A910130EFAB6}" srcOrd="1" destOrd="0" presId="urn:microsoft.com/office/officeart/2005/8/layout/radial5"/>
    <dgm:cxn modelId="{07C2373C-F0EF-4E4A-A3BA-3DB01BE8B5CF}" type="presOf" srcId="{D34CF6D8-FE87-443D-932C-E5F9E515F766}" destId="{FFE1C036-D730-4179-8F37-F4DBB65E848E}" srcOrd="1" destOrd="0" presId="urn:microsoft.com/office/officeart/2005/8/layout/radial5"/>
    <dgm:cxn modelId="{F7B7B35C-E748-46E5-AE5D-9E69A18B087F}" type="presOf" srcId="{2E7C6035-F43E-41FA-AEEF-4CFC10D768E2}" destId="{F0696086-69ED-4170-8C04-ECF91ADA21F1}" srcOrd="0" destOrd="0" presId="urn:microsoft.com/office/officeart/2005/8/layout/radial5"/>
    <dgm:cxn modelId="{C861DC48-F6E5-48C4-8CE8-6B8E833AF17C}" type="presOf" srcId="{67BBA240-7A2C-4E2B-AEC8-F3A9157294F7}" destId="{2997AC2C-1D10-476E-8953-83C7E22781DC}" srcOrd="0" destOrd="0" presId="urn:microsoft.com/office/officeart/2005/8/layout/radial5"/>
    <dgm:cxn modelId="{50EA7069-6DA1-420D-8DF0-5B02F82D1287}" type="presOf" srcId="{6FF731D4-BB82-410F-9C80-EDAB2A003098}" destId="{2C50C685-B000-418C-B1E3-71C21D253F06}" srcOrd="1" destOrd="0" presId="urn:microsoft.com/office/officeart/2005/8/layout/radial5"/>
    <dgm:cxn modelId="{4D405A49-52B7-4EF4-BECC-859ED3C5FB79}" srcId="{20290463-7C74-46EC-9090-E8BFF9CD1E49}" destId="{67542CFC-9DC0-43AE-A8F4-7601F185D34A}" srcOrd="2" destOrd="0" parTransId="{CAFDC754-6A6B-4490-B8B2-639EC0A3F9D8}" sibTransId="{068D7D0B-B2F3-40BB-B23D-43FDCF271F56}"/>
    <dgm:cxn modelId="{3261D24A-3412-496B-AD23-6B5A86D9E9A4}" srcId="{20290463-7C74-46EC-9090-E8BFF9CD1E49}" destId="{DC25C0ED-C92E-49EE-9239-5B3E26E53C66}" srcOrd="4" destOrd="0" parTransId="{D34CF6D8-FE87-443D-932C-E5F9E515F766}" sibTransId="{BCD0D8CB-0FEE-4AA4-B509-0D76F707BD48}"/>
    <dgm:cxn modelId="{FC0FCA72-EBC0-48BF-971A-6DE41E8949F0}" srcId="{20290463-7C74-46EC-9090-E8BFF9CD1E49}" destId="{F935D92F-DA0F-4E7A-BBB7-B0599B6A4533}" srcOrd="0" destOrd="0" parTransId="{B81656EC-40F2-4E90-A7C9-7460B5F130F1}" sibTransId="{6D6527BC-234A-41BB-96E7-533168EF90F5}"/>
    <dgm:cxn modelId="{DC5F1E53-AC6B-443E-A05B-914063D274C8}" type="presOf" srcId="{CAFDC754-6A6B-4490-B8B2-639EC0A3F9D8}" destId="{6B05FCE1-77D7-4C53-90F4-7064F19C4AFB}" srcOrd="1" destOrd="0" presId="urn:microsoft.com/office/officeart/2005/8/layout/radial5"/>
    <dgm:cxn modelId="{216CAB89-B8D8-4081-9739-8289D06E3670}" srcId="{20290463-7C74-46EC-9090-E8BFF9CD1E49}" destId="{C96ABF41-AB4B-4B34-BC16-9398E508C793}" srcOrd="1" destOrd="0" parTransId="{6FF731D4-BB82-410F-9C80-EDAB2A003098}" sibTransId="{7D35A113-B462-431E-BF90-8F106DDF7008}"/>
    <dgm:cxn modelId="{AFFF658F-4DEF-4066-AA4D-B0C10E9B3C10}" type="presOf" srcId="{6FF731D4-BB82-410F-9C80-EDAB2A003098}" destId="{70A5B082-DBC0-43B9-83CE-C09C38B80872}" srcOrd="0" destOrd="0" presId="urn:microsoft.com/office/officeart/2005/8/layout/radial5"/>
    <dgm:cxn modelId="{E4651E98-BFA6-4647-9B4E-2BF895A186CC}" type="presOf" srcId="{C96ABF41-AB4B-4B34-BC16-9398E508C793}" destId="{222E74BD-5927-4F01-8710-EC47700307BE}" srcOrd="0" destOrd="0" presId="urn:microsoft.com/office/officeart/2005/8/layout/radial5"/>
    <dgm:cxn modelId="{91C28AB4-FB34-4399-8C1B-A7FAD964584D}" type="presOf" srcId="{B81656EC-40F2-4E90-A7C9-7460B5F130F1}" destId="{CBEE7485-CB33-402F-BB7A-DA29E0F8D98C}" srcOrd="0" destOrd="0" presId="urn:microsoft.com/office/officeart/2005/8/layout/radial5"/>
    <dgm:cxn modelId="{13742BBA-7C46-41A0-9EC0-494B91EAFFFB}" srcId="{2E7C6035-F43E-41FA-AEEF-4CFC10D768E2}" destId="{20290463-7C74-46EC-9090-E8BFF9CD1E49}" srcOrd="0" destOrd="0" parTransId="{6CA56235-4931-4664-8C05-81E58497D2C3}" sibTransId="{47B563DA-B47C-4857-A29D-65B4D9CD7469}"/>
    <dgm:cxn modelId="{3628F5C6-803B-402C-BCF9-638B66BE2BBC}" type="presOf" srcId="{67542CFC-9DC0-43AE-A8F4-7601F185D34A}" destId="{31B15E77-5616-46EF-B63B-77B6E72A118D}" srcOrd="0" destOrd="0" presId="urn:microsoft.com/office/officeart/2005/8/layout/radial5"/>
    <dgm:cxn modelId="{DDA545D2-0C69-47FC-ABDC-A16A0CD5276E}" type="presOf" srcId="{CAFDC754-6A6B-4490-B8B2-639EC0A3F9D8}" destId="{B9AD34E9-E1E0-4494-94A1-D334427769F8}" srcOrd="0" destOrd="0" presId="urn:microsoft.com/office/officeart/2005/8/layout/radial5"/>
    <dgm:cxn modelId="{D1BE4DDD-7C8B-4248-BED8-B20AEFDC7476}" type="presOf" srcId="{D34CF6D8-FE87-443D-932C-E5F9E515F766}" destId="{AD87C206-FA12-42FB-AADF-557B8249ED2F}" srcOrd="0" destOrd="0" presId="urn:microsoft.com/office/officeart/2005/8/layout/radial5"/>
    <dgm:cxn modelId="{8134B5FB-CDCD-4E73-9072-D62437278032}" srcId="{20290463-7C74-46EC-9090-E8BFF9CD1E49}" destId="{67BBA240-7A2C-4E2B-AEC8-F3A9157294F7}" srcOrd="3" destOrd="0" parTransId="{C9AB2B4F-FF13-4730-8155-BC4EABA06FB1}" sibTransId="{FFF73ACF-7C6B-4791-B34D-4E685A1DB73B}"/>
    <dgm:cxn modelId="{907D67FF-2EEE-4A3E-AF52-1F656AFBDAE4}" type="presOf" srcId="{C9AB2B4F-FF13-4730-8155-BC4EABA06FB1}" destId="{1EA5437F-F5E3-4F9A-84B4-D36F092E74C1}" srcOrd="1" destOrd="0" presId="urn:microsoft.com/office/officeart/2005/8/layout/radial5"/>
    <dgm:cxn modelId="{020826E0-21A8-4FEC-924D-BDE998DCFDA3}" type="presParOf" srcId="{F0696086-69ED-4170-8C04-ECF91ADA21F1}" destId="{2E91C8D1-31B1-4693-A3FD-CAAA7417DBE9}" srcOrd="0" destOrd="0" presId="urn:microsoft.com/office/officeart/2005/8/layout/radial5"/>
    <dgm:cxn modelId="{0C3C1ECF-9C1C-4702-BEDE-61D72A402C1B}" type="presParOf" srcId="{F0696086-69ED-4170-8C04-ECF91ADA21F1}" destId="{CBEE7485-CB33-402F-BB7A-DA29E0F8D98C}" srcOrd="1" destOrd="0" presId="urn:microsoft.com/office/officeart/2005/8/layout/radial5"/>
    <dgm:cxn modelId="{F055C64F-59EB-4E52-A760-806B2ACE9B91}" type="presParOf" srcId="{CBEE7485-CB33-402F-BB7A-DA29E0F8D98C}" destId="{E353C707-85AF-430D-A157-A910130EFAB6}" srcOrd="0" destOrd="0" presId="urn:microsoft.com/office/officeart/2005/8/layout/radial5"/>
    <dgm:cxn modelId="{5774FDF7-2B9A-43E0-BF8A-21AA99D3B9F7}" type="presParOf" srcId="{F0696086-69ED-4170-8C04-ECF91ADA21F1}" destId="{48E88E70-EA6D-4770-8242-9A5BD3EC8C86}" srcOrd="2" destOrd="0" presId="urn:microsoft.com/office/officeart/2005/8/layout/radial5"/>
    <dgm:cxn modelId="{D568A491-69C5-485C-B6CF-9212EB2C9907}" type="presParOf" srcId="{F0696086-69ED-4170-8C04-ECF91ADA21F1}" destId="{70A5B082-DBC0-43B9-83CE-C09C38B80872}" srcOrd="3" destOrd="0" presId="urn:microsoft.com/office/officeart/2005/8/layout/radial5"/>
    <dgm:cxn modelId="{125303D2-1073-4B73-AAEB-63618C6C5F98}" type="presParOf" srcId="{70A5B082-DBC0-43B9-83CE-C09C38B80872}" destId="{2C50C685-B000-418C-B1E3-71C21D253F06}" srcOrd="0" destOrd="0" presId="urn:microsoft.com/office/officeart/2005/8/layout/radial5"/>
    <dgm:cxn modelId="{9A11A64C-A7C0-4609-B6F1-0279470FF7A1}" type="presParOf" srcId="{F0696086-69ED-4170-8C04-ECF91ADA21F1}" destId="{222E74BD-5927-4F01-8710-EC47700307BE}" srcOrd="4" destOrd="0" presId="urn:microsoft.com/office/officeart/2005/8/layout/radial5"/>
    <dgm:cxn modelId="{A48465FF-C2A5-43DA-AC01-8C7380FE7381}" type="presParOf" srcId="{F0696086-69ED-4170-8C04-ECF91ADA21F1}" destId="{B9AD34E9-E1E0-4494-94A1-D334427769F8}" srcOrd="5" destOrd="0" presId="urn:microsoft.com/office/officeart/2005/8/layout/radial5"/>
    <dgm:cxn modelId="{2D020A0D-87DB-4F1D-85EF-EF441A1E84B7}" type="presParOf" srcId="{B9AD34E9-E1E0-4494-94A1-D334427769F8}" destId="{6B05FCE1-77D7-4C53-90F4-7064F19C4AFB}" srcOrd="0" destOrd="0" presId="urn:microsoft.com/office/officeart/2005/8/layout/radial5"/>
    <dgm:cxn modelId="{003CC63D-7BFC-4362-BE55-C9519A0263DE}" type="presParOf" srcId="{F0696086-69ED-4170-8C04-ECF91ADA21F1}" destId="{31B15E77-5616-46EF-B63B-77B6E72A118D}" srcOrd="6" destOrd="0" presId="urn:microsoft.com/office/officeart/2005/8/layout/radial5"/>
    <dgm:cxn modelId="{8FDE3133-EC31-45F4-B154-23FCD8F03CC1}" type="presParOf" srcId="{F0696086-69ED-4170-8C04-ECF91ADA21F1}" destId="{61FF5CCE-2ACE-4380-AE4C-BAA80309CD41}" srcOrd="7" destOrd="0" presId="urn:microsoft.com/office/officeart/2005/8/layout/radial5"/>
    <dgm:cxn modelId="{0C6E4EB9-0C26-4143-88F0-451938687DCB}" type="presParOf" srcId="{61FF5CCE-2ACE-4380-AE4C-BAA80309CD41}" destId="{1EA5437F-F5E3-4F9A-84B4-D36F092E74C1}" srcOrd="0" destOrd="0" presId="urn:microsoft.com/office/officeart/2005/8/layout/radial5"/>
    <dgm:cxn modelId="{E9FAC882-2603-43CD-A024-97E720690609}" type="presParOf" srcId="{F0696086-69ED-4170-8C04-ECF91ADA21F1}" destId="{2997AC2C-1D10-476E-8953-83C7E22781DC}" srcOrd="8" destOrd="0" presId="urn:microsoft.com/office/officeart/2005/8/layout/radial5"/>
    <dgm:cxn modelId="{A58C6FDC-C1F4-4FA7-9C77-0689A52D2EC2}" type="presParOf" srcId="{F0696086-69ED-4170-8C04-ECF91ADA21F1}" destId="{AD87C206-FA12-42FB-AADF-557B8249ED2F}" srcOrd="9" destOrd="0" presId="urn:microsoft.com/office/officeart/2005/8/layout/radial5"/>
    <dgm:cxn modelId="{62B60955-C2B6-4864-8338-485E39185BD3}" type="presParOf" srcId="{AD87C206-FA12-42FB-AADF-557B8249ED2F}" destId="{FFE1C036-D730-4179-8F37-F4DBB65E848E}" srcOrd="0" destOrd="0" presId="urn:microsoft.com/office/officeart/2005/8/layout/radial5"/>
    <dgm:cxn modelId="{41F45F1F-0DCE-4714-B351-9CED8D8FA7B1}" type="presParOf" srcId="{F0696086-69ED-4170-8C04-ECF91ADA21F1}" destId="{6EAB777C-F2B3-4565-AE36-6FB1991C84FF}"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BA191D-AD36-4516-BAC6-21C860C5043B}"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de-CH"/>
        </a:p>
      </dgm:t>
    </dgm:pt>
    <dgm:pt modelId="{92CCFFE0-DF54-4ED3-B9EE-64D73E296A6C}">
      <dgm:prSet phldrT="[Text]" custT="1"/>
      <dgm:spPr>
        <a:solidFill>
          <a:srgbClr val="005A96"/>
        </a:solidFill>
      </dgm:spPr>
      <dgm:t>
        <a:bodyPr/>
        <a:lstStyle/>
        <a:p>
          <a:r>
            <a:rPr lang="de-DE" sz="2600" b="1" dirty="0" err="1"/>
            <a:t>C</a:t>
          </a:r>
          <a:r>
            <a:rPr lang="de-DE" sz="2200" dirty="0" err="1"/>
            <a:t>omplexity</a:t>
          </a:r>
          <a:endParaRPr lang="de-CH" sz="2200" dirty="0"/>
        </a:p>
      </dgm:t>
    </dgm:pt>
    <dgm:pt modelId="{3D12EA05-2B88-4312-9ADD-B169C03E8A90}" type="parTrans" cxnId="{7D59D0B8-7834-4672-B445-077C82037E33}">
      <dgm:prSet/>
      <dgm:spPr/>
      <dgm:t>
        <a:bodyPr/>
        <a:lstStyle/>
        <a:p>
          <a:endParaRPr lang="de-CH" sz="2600"/>
        </a:p>
      </dgm:t>
    </dgm:pt>
    <dgm:pt modelId="{56158EC0-0007-4F01-8155-BC4FFD454E12}" type="sibTrans" cxnId="{7D59D0B8-7834-4672-B445-077C82037E33}">
      <dgm:prSet/>
      <dgm:spPr/>
      <dgm:t>
        <a:bodyPr/>
        <a:lstStyle/>
        <a:p>
          <a:endParaRPr lang="de-CH" sz="2600"/>
        </a:p>
      </dgm:t>
    </dgm:pt>
    <dgm:pt modelId="{213D32FC-FBE0-4965-B84E-17E999E9D906}">
      <dgm:prSet phldrT="[Text]" custT="1"/>
      <dgm:spPr>
        <a:solidFill>
          <a:srgbClr val="005A96"/>
        </a:solidFill>
      </dgm:spPr>
      <dgm:t>
        <a:bodyPr/>
        <a:lstStyle/>
        <a:p>
          <a:r>
            <a:rPr lang="de-DE" sz="2600" b="1" dirty="0"/>
            <a:t>A</a:t>
          </a:r>
          <a:r>
            <a:rPr lang="de-DE" sz="2200" dirty="0"/>
            <a:t>mbivalenz / Mehrdeutigkeit</a:t>
          </a:r>
          <a:endParaRPr lang="de-CH" sz="2200" dirty="0"/>
        </a:p>
      </dgm:t>
    </dgm:pt>
    <dgm:pt modelId="{03741B1E-2E4D-4B7D-9EBB-1E6EC9B7DDCD}" type="parTrans" cxnId="{D8FFAAC9-7F26-4787-8F33-D26467733E9B}">
      <dgm:prSet/>
      <dgm:spPr/>
      <dgm:t>
        <a:bodyPr/>
        <a:lstStyle/>
        <a:p>
          <a:endParaRPr lang="de-CH" sz="2600"/>
        </a:p>
      </dgm:t>
    </dgm:pt>
    <dgm:pt modelId="{A27CB9D3-1A91-4B20-A763-2B9AE45DD248}" type="sibTrans" cxnId="{D8FFAAC9-7F26-4787-8F33-D26467733E9B}">
      <dgm:prSet/>
      <dgm:spPr/>
      <dgm:t>
        <a:bodyPr/>
        <a:lstStyle/>
        <a:p>
          <a:endParaRPr lang="de-CH" sz="2600"/>
        </a:p>
      </dgm:t>
    </dgm:pt>
    <dgm:pt modelId="{4AAE7227-CC23-4720-86C6-EA6645FFBA6B}" type="pres">
      <dgm:prSet presAssocID="{3BBA191D-AD36-4516-BAC6-21C860C5043B}" presName="linear" presStyleCnt="0">
        <dgm:presLayoutVars>
          <dgm:dir/>
          <dgm:resizeHandles val="exact"/>
        </dgm:presLayoutVars>
      </dgm:prSet>
      <dgm:spPr/>
    </dgm:pt>
    <dgm:pt modelId="{0825769A-077D-44D2-8E2A-EF35F0423ED0}" type="pres">
      <dgm:prSet presAssocID="{92CCFFE0-DF54-4ED3-B9EE-64D73E296A6C}" presName="comp" presStyleCnt="0"/>
      <dgm:spPr/>
    </dgm:pt>
    <dgm:pt modelId="{873CEA07-D63C-4C69-8242-AD951F3142FB}" type="pres">
      <dgm:prSet presAssocID="{92CCFFE0-DF54-4ED3-B9EE-64D73E296A6C}" presName="box" presStyleLbl="node1" presStyleIdx="0" presStyleCnt="2" custLinFactNeighborX="4234" custLinFactNeighborY="1744"/>
      <dgm:spPr/>
    </dgm:pt>
    <dgm:pt modelId="{4206CDA8-DB38-4479-8F1B-01FBBE2C53FA}" type="pres">
      <dgm:prSet presAssocID="{92CCFFE0-DF54-4ED3-B9EE-64D73E296A6C}" presName="img" presStyleLbl="fgImgPlace1" presStyleIdx="0" presStyleCnt="2"/>
      <dgm:spPr>
        <a:xfrm>
          <a:off x="49686" y="49686"/>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292EBE39-75B1-45A7-A3AD-4BE0B7990EB2}" type="pres">
      <dgm:prSet presAssocID="{92CCFFE0-DF54-4ED3-B9EE-64D73E296A6C}" presName="text" presStyleLbl="node1" presStyleIdx="0" presStyleCnt="2">
        <dgm:presLayoutVars>
          <dgm:bulletEnabled val="1"/>
        </dgm:presLayoutVars>
      </dgm:prSet>
      <dgm:spPr/>
    </dgm:pt>
    <dgm:pt modelId="{93E7ECB5-9F84-472E-9E50-379BFB0C569B}" type="pres">
      <dgm:prSet presAssocID="{56158EC0-0007-4F01-8155-BC4FFD454E12}" presName="spacer" presStyleCnt="0"/>
      <dgm:spPr/>
    </dgm:pt>
    <dgm:pt modelId="{313650DD-0BDC-4ECF-A179-2CE8D7B42926}" type="pres">
      <dgm:prSet presAssocID="{213D32FC-FBE0-4965-B84E-17E999E9D906}" presName="comp" presStyleCnt="0"/>
      <dgm:spPr/>
    </dgm:pt>
    <dgm:pt modelId="{027E2DFC-5F06-48F8-A131-16D1E28A58C2}" type="pres">
      <dgm:prSet presAssocID="{213D32FC-FBE0-4965-B84E-17E999E9D906}" presName="box" presStyleLbl="node1" presStyleIdx="1" presStyleCnt="2"/>
      <dgm:spPr/>
    </dgm:pt>
    <dgm:pt modelId="{0B9A204C-29A4-4F5F-B255-627D56E7F036}" type="pres">
      <dgm:prSet presAssocID="{213D32FC-FBE0-4965-B84E-17E999E9D906}" presName="img" presStyleLbl="fgImgPlace1" presStyleIdx="1" presStyleCnt="2"/>
      <dgm:spPr>
        <a:xfrm>
          <a:off x="49686" y="596234"/>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575A26B8-11E1-4A7C-82DE-442612A64793}" type="pres">
      <dgm:prSet presAssocID="{213D32FC-FBE0-4965-B84E-17E999E9D906}" presName="text" presStyleLbl="node1" presStyleIdx="1" presStyleCnt="2">
        <dgm:presLayoutVars>
          <dgm:bulletEnabled val="1"/>
        </dgm:presLayoutVars>
      </dgm:prSet>
      <dgm:spPr/>
    </dgm:pt>
  </dgm:ptLst>
  <dgm:cxnLst>
    <dgm:cxn modelId="{6B0C395E-C77F-48AC-B413-1911BB9B4434}" type="presOf" srcId="{3BBA191D-AD36-4516-BAC6-21C860C5043B}" destId="{4AAE7227-CC23-4720-86C6-EA6645FFBA6B}" srcOrd="0" destOrd="0" presId="urn:microsoft.com/office/officeart/2005/8/layout/vList4"/>
    <dgm:cxn modelId="{82C124B5-B927-463C-A275-4ABC72FC7CB4}" type="presOf" srcId="{92CCFFE0-DF54-4ED3-B9EE-64D73E296A6C}" destId="{873CEA07-D63C-4C69-8242-AD951F3142FB}" srcOrd="0" destOrd="0" presId="urn:microsoft.com/office/officeart/2005/8/layout/vList4"/>
    <dgm:cxn modelId="{7D59D0B8-7834-4672-B445-077C82037E33}" srcId="{3BBA191D-AD36-4516-BAC6-21C860C5043B}" destId="{92CCFFE0-DF54-4ED3-B9EE-64D73E296A6C}" srcOrd="0" destOrd="0" parTransId="{3D12EA05-2B88-4312-9ADD-B169C03E8A90}" sibTransId="{56158EC0-0007-4F01-8155-BC4FFD454E12}"/>
    <dgm:cxn modelId="{D8FFAAC9-7F26-4787-8F33-D26467733E9B}" srcId="{3BBA191D-AD36-4516-BAC6-21C860C5043B}" destId="{213D32FC-FBE0-4965-B84E-17E999E9D906}" srcOrd="1" destOrd="0" parTransId="{03741B1E-2E4D-4B7D-9EBB-1E6EC9B7DDCD}" sibTransId="{A27CB9D3-1A91-4B20-A763-2B9AE45DD248}"/>
    <dgm:cxn modelId="{650E4ADB-502A-4C15-A7F1-48E88965648A}" type="presOf" srcId="{213D32FC-FBE0-4965-B84E-17E999E9D906}" destId="{575A26B8-11E1-4A7C-82DE-442612A64793}" srcOrd="1" destOrd="0" presId="urn:microsoft.com/office/officeart/2005/8/layout/vList4"/>
    <dgm:cxn modelId="{D983F7DF-EE39-46CB-926C-FB6214A6C533}" type="presOf" srcId="{213D32FC-FBE0-4965-B84E-17E999E9D906}" destId="{027E2DFC-5F06-48F8-A131-16D1E28A58C2}" srcOrd="0" destOrd="0" presId="urn:microsoft.com/office/officeart/2005/8/layout/vList4"/>
    <dgm:cxn modelId="{52EC43F6-9BD4-4F33-9023-384880C975FA}" type="presOf" srcId="{92CCFFE0-DF54-4ED3-B9EE-64D73E296A6C}" destId="{292EBE39-75B1-45A7-A3AD-4BE0B7990EB2}" srcOrd="1" destOrd="0" presId="urn:microsoft.com/office/officeart/2005/8/layout/vList4"/>
    <dgm:cxn modelId="{81EAF476-74A8-4401-B55B-A51162297011}" type="presParOf" srcId="{4AAE7227-CC23-4720-86C6-EA6645FFBA6B}" destId="{0825769A-077D-44D2-8E2A-EF35F0423ED0}" srcOrd="0" destOrd="0" presId="urn:microsoft.com/office/officeart/2005/8/layout/vList4"/>
    <dgm:cxn modelId="{EB7F6B13-1C0E-4372-9921-4087D7BD7166}" type="presParOf" srcId="{0825769A-077D-44D2-8E2A-EF35F0423ED0}" destId="{873CEA07-D63C-4C69-8242-AD951F3142FB}" srcOrd="0" destOrd="0" presId="urn:microsoft.com/office/officeart/2005/8/layout/vList4"/>
    <dgm:cxn modelId="{63E7051C-2EFD-48E2-B244-66B4A8DAE6DB}" type="presParOf" srcId="{0825769A-077D-44D2-8E2A-EF35F0423ED0}" destId="{4206CDA8-DB38-4479-8F1B-01FBBE2C53FA}" srcOrd="1" destOrd="0" presId="urn:microsoft.com/office/officeart/2005/8/layout/vList4"/>
    <dgm:cxn modelId="{D081C8E1-FC8C-4CC8-8DC8-DE9ECD427B3C}" type="presParOf" srcId="{0825769A-077D-44D2-8E2A-EF35F0423ED0}" destId="{292EBE39-75B1-45A7-A3AD-4BE0B7990EB2}" srcOrd="2" destOrd="0" presId="urn:microsoft.com/office/officeart/2005/8/layout/vList4"/>
    <dgm:cxn modelId="{E490736F-1C5A-44E9-93BF-2EF0CDC1EFB1}" type="presParOf" srcId="{4AAE7227-CC23-4720-86C6-EA6645FFBA6B}" destId="{93E7ECB5-9F84-472E-9E50-379BFB0C569B}" srcOrd="1" destOrd="0" presId="urn:microsoft.com/office/officeart/2005/8/layout/vList4"/>
    <dgm:cxn modelId="{5C2BA8A7-6733-4F4C-A8C3-F46D2BC16973}" type="presParOf" srcId="{4AAE7227-CC23-4720-86C6-EA6645FFBA6B}" destId="{313650DD-0BDC-4ECF-A179-2CE8D7B42926}" srcOrd="2" destOrd="0" presId="urn:microsoft.com/office/officeart/2005/8/layout/vList4"/>
    <dgm:cxn modelId="{549552F3-3C61-41CC-A7CB-104165C6B58C}" type="presParOf" srcId="{313650DD-0BDC-4ECF-A179-2CE8D7B42926}" destId="{027E2DFC-5F06-48F8-A131-16D1E28A58C2}" srcOrd="0" destOrd="0" presId="urn:microsoft.com/office/officeart/2005/8/layout/vList4"/>
    <dgm:cxn modelId="{2A9CE712-E67C-4D9A-A97B-A32C1BC5AC93}" type="presParOf" srcId="{313650DD-0BDC-4ECF-A179-2CE8D7B42926}" destId="{0B9A204C-29A4-4F5F-B255-627D56E7F036}" srcOrd="1" destOrd="0" presId="urn:microsoft.com/office/officeart/2005/8/layout/vList4"/>
    <dgm:cxn modelId="{F4DFE20B-566A-4818-858E-752E242FAE3C}" type="presParOf" srcId="{313650DD-0BDC-4ECF-A179-2CE8D7B42926}" destId="{575A26B8-11E1-4A7C-82DE-442612A64793}" srcOrd="2" destOrd="0" presId="urn:microsoft.com/office/officeart/2005/8/layout/vList4"/>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197006-796A-4480-98D9-C6E92DD36BDB}" type="doc">
      <dgm:prSet loTypeId="urn:microsoft.com/office/officeart/2005/8/layout/hChevron3" loCatId="process" qsTypeId="urn:microsoft.com/office/officeart/2005/8/quickstyle/simple1" qsCatId="simple" csTypeId="urn:microsoft.com/office/officeart/2005/8/colors/accent1_2" csCatId="accent1" phldr="1"/>
      <dgm:spPr/>
    </dgm:pt>
    <dgm:pt modelId="{2C3F2438-087D-41F2-B7E0-8EB7DCF1B468}">
      <dgm:prSet phldrT="[Text]" custT="1"/>
      <dgm:spPr>
        <a:xfrm>
          <a:off x="2510" y="1045030"/>
          <a:ext cx="2195105" cy="878042"/>
        </a:xfrm>
        <a:prstGeom prst="homePlate">
          <a:avLst/>
        </a:prstGeom>
        <a:solidFill>
          <a:srgbClr val="005A96"/>
        </a:solidFill>
        <a:ln w="25400" cap="flat" cmpd="sng" algn="ctr">
          <a:solidFill>
            <a:srgbClr val="FFFFFF">
              <a:hueOff val="0"/>
              <a:satOff val="0"/>
              <a:lumOff val="0"/>
              <a:alphaOff val="0"/>
            </a:srgbClr>
          </a:solidFill>
          <a:prstDash val="solid"/>
        </a:ln>
        <a:effectLst/>
      </dgm:spPr>
      <dgm:t>
        <a:bodyPr/>
        <a:lstStyle/>
        <a:p>
          <a:pPr>
            <a:buNone/>
          </a:pPr>
          <a:r>
            <a:rPr lang="de-DE" sz="2200" b="1" dirty="0">
              <a:solidFill>
                <a:srgbClr val="FFFFFF"/>
              </a:solidFill>
              <a:latin typeface="Calibri" panose="020F0502020204030204" pitchFamily="34" charset="0"/>
              <a:ea typeface="+mn-ea"/>
              <a:cs typeface="Calibri" panose="020F0502020204030204" pitchFamily="34" charset="0"/>
            </a:rPr>
            <a:t>Warum</a:t>
          </a:r>
        </a:p>
        <a:p>
          <a:pPr>
            <a:buNone/>
          </a:pPr>
          <a:r>
            <a:rPr lang="de-DE" sz="2200" dirty="0">
              <a:solidFill>
                <a:srgbClr val="FFFFFF"/>
              </a:solidFill>
              <a:latin typeface="Calibri" panose="020F0502020204030204" pitchFamily="34" charset="0"/>
              <a:ea typeface="+mn-ea"/>
              <a:cs typeface="Calibri" panose="020F0502020204030204" pitchFamily="34" charset="0"/>
            </a:rPr>
            <a:t>Sinn &amp; Zweck</a:t>
          </a:r>
          <a:endParaRPr lang="de-CH" sz="2200" dirty="0">
            <a:solidFill>
              <a:srgbClr val="FFFFFF"/>
            </a:solidFill>
            <a:latin typeface="Calibri" panose="020F0502020204030204" pitchFamily="34" charset="0"/>
            <a:ea typeface="+mn-ea"/>
            <a:cs typeface="Calibri" panose="020F0502020204030204" pitchFamily="34" charset="0"/>
          </a:endParaRPr>
        </a:p>
      </dgm:t>
    </dgm:pt>
    <dgm:pt modelId="{89955B2B-BCE5-4EC6-94FA-ED3B70F8C01B}" type="parTrans" cxnId="{E22FE7A0-F2F3-4FED-8C27-76428CF0EA89}">
      <dgm:prSet/>
      <dgm:spPr/>
      <dgm:t>
        <a:bodyPr/>
        <a:lstStyle/>
        <a:p>
          <a:endParaRPr lang="de-CH" sz="2200">
            <a:latin typeface="Calibri" panose="020F0502020204030204" pitchFamily="34" charset="0"/>
            <a:cs typeface="Calibri" panose="020F0502020204030204" pitchFamily="34" charset="0"/>
          </a:endParaRPr>
        </a:p>
      </dgm:t>
    </dgm:pt>
    <dgm:pt modelId="{2AD7B3DF-B2B0-49EE-924B-0F9EFBD67C4D}" type="sibTrans" cxnId="{E22FE7A0-F2F3-4FED-8C27-76428CF0EA89}">
      <dgm:prSet/>
      <dgm:spPr/>
      <dgm:t>
        <a:bodyPr/>
        <a:lstStyle/>
        <a:p>
          <a:endParaRPr lang="de-CH" sz="2200">
            <a:latin typeface="Calibri" panose="020F0502020204030204" pitchFamily="34" charset="0"/>
            <a:cs typeface="Calibri" panose="020F0502020204030204" pitchFamily="34" charset="0"/>
          </a:endParaRPr>
        </a:p>
      </dgm:t>
    </dgm:pt>
    <dgm:pt modelId="{81C5D2CD-D537-49F2-ABEA-74F68EE60E52}">
      <dgm:prSet phldrT="[Text]" custT="1"/>
      <dgm:spPr>
        <a:xfrm>
          <a:off x="1758595" y="1045030"/>
          <a:ext cx="2195105" cy="878042"/>
        </a:xfrm>
        <a:prstGeom prst="chevron">
          <a:avLst/>
        </a:prstGeom>
        <a:solidFill>
          <a:srgbClr val="007BC0"/>
        </a:solidFill>
        <a:ln w="25400" cap="flat" cmpd="sng" algn="ctr">
          <a:solidFill>
            <a:srgbClr val="FFFFFF">
              <a:hueOff val="0"/>
              <a:satOff val="0"/>
              <a:lumOff val="0"/>
              <a:alphaOff val="0"/>
            </a:srgbClr>
          </a:solidFill>
          <a:prstDash val="solid"/>
        </a:ln>
        <a:effectLst/>
      </dgm:spPr>
      <dgm:t>
        <a:bodyPr/>
        <a:lstStyle/>
        <a:p>
          <a:pPr>
            <a:buNone/>
          </a:pPr>
          <a:r>
            <a:rPr lang="de-DE" sz="2200" b="1" dirty="0">
              <a:solidFill>
                <a:srgbClr val="FFFFFF"/>
              </a:solidFill>
              <a:latin typeface="Calibri" panose="020F0502020204030204" pitchFamily="34" charset="0"/>
              <a:ea typeface="+mn-ea"/>
              <a:cs typeface="Calibri" panose="020F0502020204030204" pitchFamily="34" charset="0"/>
            </a:rPr>
            <a:t>Was</a:t>
          </a:r>
        </a:p>
        <a:p>
          <a:pPr>
            <a:buNone/>
          </a:pPr>
          <a:r>
            <a:rPr lang="de-DE" sz="2200" dirty="0">
              <a:solidFill>
                <a:srgbClr val="FFFFFF"/>
              </a:solidFill>
              <a:latin typeface="Calibri" panose="020F0502020204030204" pitchFamily="34" charset="0"/>
              <a:ea typeface="+mn-ea"/>
              <a:cs typeface="Calibri" panose="020F0502020204030204" pitchFamily="34" charset="0"/>
            </a:rPr>
            <a:t>Ziel</a:t>
          </a:r>
          <a:endParaRPr lang="de-CH" sz="2200" dirty="0">
            <a:solidFill>
              <a:srgbClr val="FFFFFF"/>
            </a:solidFill>
            <a:latin typeface="Calibri" panose="020F0502020204030204" pitchFamily="34" charset="0"/>
            <a:ea typeface="+mn-ea"/>
            <a:cs typeface="Calibri" panose="020F0502020204030204" pitchFamily="34" charset="0"/>
          </a:endParaRPr>
        </a:p>
      </dgm:t>
    </dgm:pt>
    <dgm:pt modelId="{B64C7BDF-4794-484D-9F87-F67C320FEF88}" type="parTrans" cxnId="{84EDF80E-25E4-44E5-85FF-889776370402}">
      <dgm:prSet/>
      <dgm:spPr/>
      <dgm:t>
        <a:bodyPr/>
        <a:lstStyle/>
        <a:p>
          <a:endParaRPr lang="de-CH" sz="2200">
            <a:latin typeface="Calibri" panose="020F0502020204030204" pitchFamily="34" charset="0"/>
            <a:cs typeface="Calibri" panose="020F0502020204030204" pitchFamily="34" charset="0"/>
          </a:endParaRPr>
        </a:p>
      </dgm:t>
    </dgm:pt>
    <dgm:pt modelId="{2BF2DE04-6F28-40EE-823E-4895225DA6C6}" type="sibTrans" cxnId="{84EDF80E-25E4-44E5-85FF-889776370402}">
      <dgm:prSet/>
      <dgm:spPr/>
      <dgm:t>
        <a:bodyPr/>
        <a:lstStyle/>
        <a:p>
          <a:endParaRPr lang="de-CH" sz="2200">
            <a:latin typeface="Calibri" panose="020F0502020204030204" pitchFamily="34" charset="0"/>
            <a:cs typeface="Calibri" panose="020F0502020204030204" pitchFamily="34" charset="0"/>
          </a:endParaRPr>
        </a:p>
      </dgm:t>
    </dgm:pt>
    <dgm:pt modelId="{7DB11F66-1B09-4FF4-A5D7-AB5CF82EAB71}">
      <dgm:prSet phldrT="[Text]" custT="1"/>
      <dgm:spPr>
        <a:xfrm>
          <a:off x="3514679" y="1045030"/>
          <a:ext cx="2195105" cy="878042"/>
        </a:xfrm>
        <a:prstGeom prst="chevron">
          <a:avLst/>
        </a:prstGeom>
        <a:solidFill>
          <a:schemeClr val="accent1">
            <a:lumMod val="60000"/>
            <a:lumOff val="40000"/>
          </a:schemeClr>
        </a:solidFill>
        <a:ln w="25400" cap="flat" cmpd="sng" algn="ctr">
          <a:solidFill>
            <a:srgbClr val="FFFFFF">
              <a:hueOff val="0"/>
              <a:satOff val="0"/>
              <a:lumOff val="0"/>
              <a:alphaOff val="0"/>
            </a:srgbClr>
          </a:solidFill>
          <a:prstDash val="solid"/>
        </a:ln>
        <a:effectLst/>
      </dgm:spPr>
      <dgm:t>
        <a:bodyPr/>
        <a:lstStyle/>
        <a:p>
          <a:pPr>
            <a:buNone/>
          </a:pPr>
          <a:r>
            <a:rPr lang="de-DE" sz="2200" b="1" dirty="0">
              <a:solidFill>
                <a:srgbClr val="FFFFFF"/>
              </a:solidFill>
              <a:latin typeface="Calibri" panose="020F0502020204030204" pitchFamily="34" charset="0"/>
              <a:ea typeface="+mn-ea"/>
              <a:cs typeface="Calibri" panose="020F0502020204030204" pitchFamily="34" charset="0"/>
            </a:rPr>
            <a:t>Wie</a:t>
          </a:r>
        </a:p>
        <a:p>
          <a:pPr>
            <a:buNone/>
          </a:pPr>
          <a:r>
            <a:rPr lang="de-DE" sz="2200" dirty="0">
              <a:solidFill>
                <a:srgbClr val="FFFFFF"/>
              </a:solidFill>
              <a:latin typeface="Calibri" panose="020F0502020204030204" pitchFamily="34" charset="0"/>
              <a:ea typeface="+mn-ea"/>
              <a:cs typeface="Calibri" panose="020F0502020204030204" pitchFamily="34" charset="0"/>
            </a:rPr>
            <a:t>Ausführung</a:t>
          </a:r>
          <a:endParaRPr lang="de-CH" sz="2200" dirty="0">
            <a:solidFill>
              <a:srgbClr val="FFFFFF"/>
            </a:solidFill>
            <a:latin typeface="Calibri" panose="020F0502020204030204" pitchFamily="34" charset="0"/>
            <a:ea typeface="+mn-ea"/>
            <a:cs typeface="Calibri" panose="020F0502020204030204" pitchFamily="34" charset="0"/>
          </a:endParaRPr>
        </a:p>
      </dgm:t>
    </dgm:pt>
    <dgm:pt modelId="{873F7383-1685-456B-B1FB-06A42B3FCBC7}" type="parTrans" cxnId="{964869FA-B96C-4062-A698-172B81DA8EFD}">
      <dgm:prSet/>
      <dgm:spPr/>
      <dgm:t>
        <a:bodyPr/>
        <a:lstStyle/>
        <a:p>
          <a:endParaRPr lang="de-CH" sz="2200">
            <a:latin typeface="Calibri" panose="020F0502020204030204" pitchFamily="34" charset="0"/>
            <a:cs typeface="Calibri" panose="020F0502020204030204" pitchFamily="34" charset="0"/>
          </a:endParaRPr>
        </a:p>
      </dgm:t>
    </dgm:pt>
    <dgm:pt modelId="{E82EB4BB-5905-444B-9AC1-1D2767456DA4}" type="sibTrans" cxnId="{964869FA-B96C-4062-A698-172B81DA8EFD}">
      <dgm:prSet/>
      <dgm:spPr/>
      <dgm:t>
        <a:bodyPr/>
        <a:lstStyle/>
        <a:p>
          <a:endParaRPr lang="de-CH" sz="2200">
            <a:latin typeface="Calibri" panose="020F0502020204030204" pitchFamily="34" charset="0"/>
            <a:cs typeface="Calibri" panose="020F0502020204030204" pitchFamily="34" charset="0"/>
          </a:endParaRPr>
        </a:p>
      </dgm:t>
    </dgm:pt>
    <dgm:pt modelId="{48A38585-3E3A-4103-9C62-516D5C8E8441}" type="pres">
      <dgm:prSet presAssocID="{A3197006-796A-4480-98D9-C6E92DD36BDB}" presName="Name0" presStyleCnt="0">
        <dgm:presLayoutVars>
          <dgm:dir/>
          <dgm:resizeHandles val="exact"/>
        </dgm:presLayoutVars>
      </dgm:prSet>
      <dgm:spPr/>
    </dgm:pt>
    <dgm:pt modelId="{B83D53AA-FF84-41F9-BE00-4076EC0B4ABE}" type="pres">
      <dgm:prSet presAssocID="{2C3F2438-087D-41F2-B7E0-8EB7DCF1B468}" presName="parTxOnly" presStyleLbl="node1" presStyleIdx="0" presStyleCnt="3">
        <dgm:presLayoutVars>
          <dgm:bulletEnabled val="1"/>
        </dgm:presLayoutVars>
      </dgm:prSet>
      <dgm:spPr/>
    </dgm:pt>
    <dgm:pt modelId="{F6093E6F-04AB-4ABD-BCB7-E07540C2024C}" type="pres">
      <dgm:prSet presAssocID="{2AD7B3DF-B2B0-49EE-924B-0F9EFBD67C4D}" presName="parSpace" presStyleCnt="0"/>
      <dgm:spPr/>
    </dgm:pt>
    <dgm:pt modelId="{E5BE7A34-89D0-4710-8251-2B48FB5B18F7}" type="pres">
      <dgm:prSet presAssocID="{81C5D2CD-D537-49F2-ABEA-74F68EE60E52}" presName="parTxOnly" presStyleLbl="node1" presStyleIdx="1" presStyleCnt="3">
        <dgm:presLayoutVars>
          <dgm:bulletEnabled val="1"/>
        </dgm:presLayoutVars>
      </dgm:prSet>
      <dgm:spPr/>
    </dgm:pt>
    <dgm:pt modelId="{6B59FAA0-78BD-408E-B020-7FE42A2166F1}" type="pres">
      <dgm:prSet presAssocID="{2BF2DE04-6F28-40EE-823E-4895225DA6C6}" presName="parSpace" presStyleCnt="0"/>
      <dgm:spPr/>
    </dgm:pt>
    <dgm:pt modelId="{AE59B441-8F0C-4079-8EC6-B7E0AFD50A0D}" type="pres">
      <dgm:prSet presAssocID="{7DB11F66-1B09-4FF4-A5D7-AB5CF82EAB71}" presName="parTxOnly" presStyleLbl="node1" presStyleIdx="2" presStyleCnt="3">
        <dgm:presLayoutVars>
          <dgm:bulletEnabled val="1"/>
        </dgm:presLayoutVars>
      </dgm:prSet>
      <dgm:spPr/>
    </dgm:pt>
  </dgm:ptLst>
  <dgm:cxnLst>
    <dgm:cxn modelId="{84EDF80E-25E4-44E5-85FF-889776370402}" srcId="{A3197006-796A-4480-98D9-C6E92DD36BDB}" destId="{81C5D2CD-D537-49F2-ABEA-74F68EE60E52}" srcOrd="1" destOrd="0" parTransId="{B64C7BDF-4794-484D-9F87-F67C320FEF88}" sibTransId="{2BF2DE04-6F28-40EE-823E-4895225DA6C6}"/>
    <dgm:cxn modelId="{E22FE7A0-F2F3-4FED-8C27-76428CF0EA89}" srcId="{A3197006-796A-4480-98D9-C6E92DD36BDB}" destId="{2C3F2438-087D-41F2-B7E0-8EB7DCF1B468}" srcOrd="0" destOrd="0" parTransId="{89955B2B-BCE5-4EC6-94FA-ED3B70F8C01B}" sibTransId="{2AD7B3DF-B2B0-49EE-924B-0F9EFBD67C4D}"/>
    <dgm:cxn modelId="{486FF0D1-696F-4B34-81A3-43004BA7E93D}" type="presOf" srcId="{7DB11F66-1B09-4FF4-A5D7-AB5CF82EAB71}" destId="{AE59B441-8F0C-4079-8EC6-B7E0AFD50A0D}" srcOrd="0" destOrd="0" presId="urn:microsoft.com/office/officeart/2005/8/layout/hChevron3"/>
    <dgm:cxn modelId="{F8B23AD3-955E-412F-A176-467BAB7247D7}" type="presOf" srcId="{A3197006-796A-4480-98D9-C6E92DD36BDB}" destId="{48A38585-3E3A-4103-9C62-516D5C8E8441}" srcOrd="0" destOrd="0" presId="urn:microsoft.com/office/officeart/2005/8/layout/hChevron3"/>
    <dgm:cxn modelId="{83DA16DE-6D74-467D-9C5C-5569536C7F01}" type="presOf" srcId="{2C3F2438-087D-41F2-B7E0-8EB7DCF1B468}" destId="{B83D53AA-FF84-41F9-BE00-4076EC0B4ABE}" srcOrd="0" destOrd="0" presId="urn:microsoft.com/office/officeart/2005/8/layout/hChevron3"/>
    <dgm:cxn modelId="{257109E8-02E7-49D4-AEEB-BFC7CCD0ED9F}" type="presOf" srcId="{81C5D2CD-D537-49F2-ABEA-74F68EE60E52}" destId="{E5BE7A34-89D0-4710-8251-2B48FB5B18F7}" srcOrd="0" destOrd="0" presId="urn:microsoft.com/office/officeart/2005/8/layout/hChevron3"/>
    <dgm:cxn modelId="{964869FA-B96C-4062-A698-172B81DA8EFD}" srcId="{A3197006-796A-4480-98D9-C6E92DD36BDB}" destId="{7DB11F66-1B09-4FF4-A5D7-AB5CF82EAB71}" srcOrd="2" destOrd="0" parTransId="{873F7383-1685-456B-B1FB-06A42B3FCBC7}" sibTransId="{E82EB4BB-5905-444B-9AC1-1D2767456DA4}"/>
    <dgm:cxn modelId="{6F4EFB19-A1C7-48D2-89E4-25EAD9F1442E}" type="presParOf" srcId="{48A38585-3E3A-4103-9C62-516D5C8E8441}" destId="{B83D53AA-FF84-41F9-BE00-4076EC0B4ABE}" srcOrd="0" destOrd="0" presId="urn:microsoft.com/office/officeart/2005/8/layout/hChevron3"/>
    <dgm:cxn modelId="{E3AC84F9-6466-4DEC-949C-D373F385BA56}" type="presParOf" srcId="{48A38585-3E3A-4103-9C62-516D5C8E8441}" destId="{F6093E6F-04AB-4ABD-BCB7-E07540C2024C}" srcOrd="1" destOrd="0" presId="urn:microsoft.com/office/officeart/2005/8/layout/hChevron3"/>
    <dgm:cxn modelId="{4D464115-5348-462D-B29F-386D49622A6A}" type="presParOf" srcId="{48A38585-3E3A-4103-9C62-516D5C8E8441}" destId="{E5BE7A34-89D0-4710-8251-2B48FB5B18F7}" srcOrd="2" destOrd="0" presId="urn:microsoft.com/office/officeart/2005/8/layout/hChevron3"/>
    <dgm:cxn modelId="{C64B3A45-D006-405A-AC47-BC3D10A54368}" type="presParOf" srcId="{48A38585-3E3A-4103-9C62-516D5C8E8441}" destId="{6B59FAA0-78BD-408E-B020-7FE42A2166F1}" srcOrd="3" destOrd="0" presId="urn:microsoft.com/office/officeart/2005/8/layout/hChevron3"/>
    <dgm:cxn modelId="{5BF40A3E-D15E-441D-9E9C-47605BBA5D16}" type="presParOf" srcId="{48A38585-3E3A-4103-9C62-516D5C8E8441}" destId="{AE59B441-8F0C-4079-8EC6-B7E0AFD50A0D}"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8BDB855-4111-4F0A-961B-E8816B5568AF}" type="doc">
      <dgm:prSet loTypeId="urn:microsoft.com/office/officeart/2005/8/layout/vList4" loCatId="list" qsTypeId="urn:microsoft.com/office/officeart/2005/8/quickstyle/simple1" qsCatId="simple" csTypeId="urn:microsoft.com/office/officeart/2005/8/colors/accent4_2" csCatId="accent4" phldr="1"/>
      <dgm:spPr/>
      <dgm:t>
        <a:bodyPr/>
        <a:lstStyle/>
        <a:p>
          <a:endParaRPr lang="de-CH"/>
        </a:p>
      </dgm:t>
    </dgm:pt>
    <dgm:pt modelId="{CED01026-7D65-4F0B-B5CF-E8BD7D85D0DE}">
      <dgm:prSet phldrT="[Text]" custT="1"/>
      <dgm:spPr>
        <a:solidFill>
          <a:srgbClr val="005A96"/>
        </a:solidFill>
        <a:ln w="19050" cap="flat" cmpd="sng" algn="ctr">
          <a:solidFill>
            <a:srgbClr val="000000"/>
          </a:solidFill>
          <a:prstDash val="solid"/>
          <a:miter lim="800000"/>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Authentisch sein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A64AE0D0-1412-4B26-900C-3AEED4DC6A2A}" type="parTrans" cxnId="{06F067F9-0D5D-466E-BB6E-BAAA6DAE1BCA}">
      <dgm:prSet/>
      <dgm:spPr/>
      <dgm:t>
        <a:bodyPr/>
        <a:lstStyle/>
        <a:p>
          <a:endParaRPr lang="de-CH" sz="2600">
            <a:latin typeface="Calibri" panose="020F0502020204030204" pitchFamily="34" charset="0"/>
            <a:cs typeface="Calibri" panose="020F0502020204030204" pitchFamily="34" charset="0"/>
          </a:endParaRPr>
        </a:p>
      </dgm:t>
    </dgm:pt>
    <dgm:pt modelId="{9BF96B32-94D7-4B1B-B00C-427E315D8C41}" type="sibTrans" cxnId="{06F067F9-0D5D-466E-BB6E-BAAA6DAE1BCA}">
      <dgm:prSet/>
      <dgm:spPr/>
      <dgm:t>
        <a:bodyPr/>
        <a:lstStyle/>
        <a:p>
          <a:endParaRPr lang="de-CH" sz="2600">
            <a:latin typeface="Calibri" panose="020F0502020204030204" pitchFamily="34" charset="0"/>
            <a:cs typeface="Calibri" panose="020F0502020204030204" pitchFamily="34" charset="0"/>
          </a:endParaRPr>
        </a:p>
      </dgm:t>
    </dgm:pt>
    <dgm:pt modelId="{C8424788-7F2E-4BEE-9A1A-71E986D90F5A}">
      <dgm:prSet phldrT="[Tex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Positiv denken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1E51BC44-E087-47CF-9599-1AD30F229052}" type="parTrans" cxnId="{993DD57C-D3BC-4005-AA4F-52611A867DE3}">
      <dgm:prSet/>
      <dgm:spPr/>
      <dgm:t>
        <a:bodyPr/>
        <a:lstStyle/>
        <a:p>
          <a:endParaRPr lang="de-CH" sz="2600">
            <a:latin typeface="Calibri" panose="020F0502020204030204" pitchFamily="34" charset="0"/>
            <a:cs typeface="Calibri" panose="020F0502020204030204" pitchFamily="34" charset="0"/>
          </a:endParaRPr>
        </a:p>
      </dgm:t>
    </dgm:pt>
    <dgm:pt modelId="{4E18AFD8-5D57-41AC-BF0A-28D319A6A2A3}" type="sibTrans" cxnId="{993DD57C-D3BC-4005-AA4F-52611A867DE3}">
      <dgm:prSet/>
      <dgm:spPr/>
      <dgm:t>
        <a:bodyPr/>
        <a:lstStyle/>
        <a:p>
          <a:endParaRPr lang="de-CH" sz="2600">
            <a:latin typeface="Calibri" panose="020F0502020204030204" pitchFamily="34" charset="0"/>
            <a:cs typeface="Calibri" panose="020F0502020204030204" pitchFamily="34" charset="0"/>
          </a:endParaRPr>
        </a:p>
      </dgm:t>
    </dgm:pt>
    <dgm:pt modelId="{5FA8A2FD-6744-4DEE-9F8C-4C13C666B6BB}">
      <dgm:prSet phldrT="[Tex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Vorbild sein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A22272F9-D2BB-4139-9F31-7211C1E3C585}" type="parTrans" cxnId="{F4AB6C82-5989-48A7-9128-3DC6BB5933EC}">
      <dgm:prSet/>
      <dgm:spPr/>
      <dgm:t>
        <a:bodyPr/>
        <a:lstStyle/>
        <a:p>
          <a:endParaRPr lang="de-CH" sz="2600">
            <a:latin typeface="Calibri" panose="020F0502020204030204" pitchFamily="34" charset="0"/>
            <a:cs typeface="Calibri" panose="020F0502020204030204" pitchFamily="34" charset="0"/>
          </a:endParaRPr>
        </a:p>
      </dgm:t>
    </dgm:pt>
    <dgm:pt modelId="{EF06143D-7A95-481D-B48E-BF22C8C89010}" type="sibTrans" cxnId="{F4AB6C82-5989-48A7-9128-3DC6BB5933EC}">
      <dgm:prSet/>
      <dgm:spPr/>
      <dgm:t>
        <a:bodyPr/>
        <a:lstStyle/>
        <a:p>
          <a:endParaRPr lang="de-CH" sz="2600">
            <a:latin typeface="Calibri" panose="020F0502020204030204" pitchFamily="34" charset="0"/>
            <a:cs typeface="Calibri" panose="020F0502020204030204" pitchFamily="34" charset="0"/>
          </a:endParaRPr>
        </a:p>
      </dgm:t>
    </dgm:pt>
    <dgm:pt modelId="{32AD3C8D-1973-4365-8922-D587ADC4FC67}">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Menschen mögen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C0C7D7F3-D031-4D1B-A7DC-EAD0331ACCA4}" type="parTrans" cxnId="{55FBCF71-0507-4C9C-98F3-3453A1F8B101}">
      <dgm:prSet/>
      <dgm:spPr/>
      <dgm:t>
        <a:bodyPr/>
        <a:lstStyle/>
        <a:p>
          <a:endParaRPr lang="de-CH" sz="2600">
            <a:latin typeface="Calibri" panose="020F0502020204030204" pitchFamily="34" charset="0"/>
            <a:cs typeface="Calibri" panose="020F0502020204030204" pitchFamily="34" charset="0"/>
          </a:endParaRPr>
        </a:p>
      </dgm:t>
    </dgm:pt>
    <dgm:pt modelId="{DC1B80B0-F786-47AE-A5B3-06D5D64A0D4A}" type="sibTrans" cxnId="{55FBCF71-0507-4C9C-98F3-3453A1F8B101}">
      <dgm:prSet/>
      <dgm:spPr/>
      <dgm:t>
        <a:bodyPr/>
        <a:lstStyle/>
        <a:p>
          <a:endParaRPr lang="de-CH" sz="2600">
            <a:latin typeface="Calibri" panose="020F0502020204030204" pitchFamily="34" charset="0"/>
            <a:cs typeface="Calibri" panose="020F0502020204030204" pitchFamily="34" charset="0"/>
          </a:endParaRPr>
        </a:p>
      </dgm:t>
    </dgm:pt>
    <dgm:pt modelId="{C455F532-7CCD-4EB5-BE8D-B1233C7C0F88}">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Bescheiden sein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22F220C4-3220-48C7-97A5-914036944F75}" type="parTrans" cxnId="{F75584D3-7EA7-4757-BF8C-D5746997F265}">
      <dgm:prSet/>
      <dgm:spPr/>
      <dgm:t>
        <a:bodyPr/>
        <a:lstStyle/>
        <a:p>
          <a:endParaRPr lang="de-CH" sz="2600">
            <a:latin typeface="Calibri" panose="020F0502020204030204" pitchFamily="34" charset="0"/>
            <a:cs typeface="Calibri" panose="020F0502020204030204" pitchFamily="34" charset="0"/>
          </a:endParaRPr>
        </a:p>
      </dgm:t>
    </dgm:pt>
    <dgm:pt modelId="{4F344978-C8FE-477F-81F9-E408B736997F}" type="sibTrans" cxnId="{F75584D3-7EA7-4757-BF8C-D5746997F265}">
      <dgm:prSet/>
      <dgm:spPr/>
      <dgm:t>
        <a:bodyPr/>
        <a:lstStyle/>
        <a:p>
          <a:endParaRPr lang="de-CH" sz="2600">
            <a:latin typeface="Calibri" panose="020F0502020204030204" pitchFamily="34" charset="0"/>
            <a:cs typeface="Calibri" panose="020F0502020204030204" pitchFamily="34" charset="0"/>
          </a:endParaRPr>
        </a:p>
      </dgm:t>
    </dgm:pt>
    <dgm:pt modelId="{05ADDE74-C2A8-44AD-81DA-41361FE2DF63}">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Seine Werte kennen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27994736-DA8A-4188-A4E5-14BD5C8DBFB5}" type="parTrans" cxnId="{E4748C24-09A9-4FE1-AB2F-071624361D70}">
      <dgm:prSet/>
      <dgm:spPr/>
      <dgm:t>
        <a:bodyPr/>
        <a:lstStyle/>
        <a:p>
          <a:endParaRPr lang="de-CH" sz="2600">
            <a:latin typeface="Calibri" panose="020F0502020204030204" pitchFamily="34" charset="0"/>
            <a:cs typeface="Calibri" panose="020F0502020204030204" pitchFamily="34" charset="0"/>
          </a:endParaRPr>
        </a:p>
      </dgm:t>
    </dgm:pt>
    <dgm:pt modelId="{9E1DF36B-5CC5-44D1-B272-DCCAD9DF8103}" type="sibTrans" cxnId="{E4748C24-09A9-4FE1-AB2F-071624361D70}">
      <dgm:prSet/>
      <dgm:spPr/>
      <dgm:t>
        <a:bodyPr/>
        <a:lstStyle/>
        <a:p>
          <a:endParaRPr lang="de-CH" sz="2600">
            <a:latin typeface="Calibri" panose="020F0502020204030204" pitchFamily="34" charset="0"/>
            <a:cs typeface="Calibri" panose="020F0502020204030204" pitchFamily="34" charset="0"/>
          </a:endParaRPr>
        </a:p>
      </dgm:t>
    </dgm:pt>
    <dgm:pt modelId="{A09D71A7-82F7-48B5-9FD7-F2D4D9445E39}">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Machen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71A0D850-0B11-4002-A961-BB61B34A2984}" type="parTrans" cxnId="{A6C0FB6C-1BE8-4770-8EB7-902CE84C637C}">
      <dgm:prSet/>
      <dgm:spPr/>
      <dgm:t>
        <a:bodyPr/>
        <a:lstStyle/>
        <a:p>
          <a:endParaRPr lang="de-CH" sz="2600">
            <a:latin typeface="Calibri" panose="020F0502020204030204" pitchFamily="34" charset="0"/>
            <a:cs typeface="Calibri" panose="020F0502020204030204" pitchFamily="34" charset="0"/>
          </a:endParaRPr>
        </a:p>
      </dgm:t>
    </dgm:pt>
    <dgm:pt modelId="{6B0C0A90-CA09-4DFC-A73D-C16799AEC0A4}" type="sibTrans" cxnId="{A6C0FB6C-1BE8-4770-8EB7-902CE84C637C}">
      <dgm:prSet/>
      <dgm:spPr/>
      <dgm:t>
        <a:bodyPr/>
        <a:lstStyle/>
        <a:p>
          <a:endParaRPr lang="de-CH" sz="2600">
            <a:latin typeface="Calibri" panose="020F0502020204030204" pitchFamily="34" charset="0"/>
            <a:cs typeface="Calibri" panose="020F0502020204030204" pitchFamily="34" charset="0"/>
          </a:endParaRPr>
        </a:p>
      </dgm:t>
    </dgm:pt>
    <dgm:pt modelId="{3C7CC3AD-5201-4596-BEED-0FDF4E208418}" type="pres">
      <dgm:prSet presAssocID="{F8BDB855-4111-4F0A-961B-E8816B5568AF}" presName="linear" presStyleCnt="0">
        <dgm:presLayoutVars>
          <dgm:dir/>
          <dgm:resizeHandles val="exact"/>
        </dgm:presLayoutVars>
      </dgm:prSet>
      <dgm:spPr/>
    </dgm:pt>
    <dgm:pt modelId="{707221BA-74B3-4654-BECB-D1D367772989}" type="pres">
      <dgm:prSet presAssocID="{CED01026-7D65-4F0B-B5CF-E8BD7D85D0DE}" presName="comp" presStyleCnt="0"/>
      <dgm:spPr/>
    </dgm:pt>
    <dgm:pt modelId="{1D0D1B7F-C049-475E-A779-CAE2F637B72C}" type="pres">
      <dgm:prSet presAssocID="{CED01026-7D65-4F0B-B5CF-E8BD7D85D0DE}" presName="box" presStyleLbl="node1" presStyleIdx="0" presStyleCnt="7"/>
      <dgm:spPr>
        <a:xfrm>
          <a:off x="0" y="0"/>
          <a:ext cx="6288360" cy="558026"/>
        </a:xfrm>
        <a:prstGeom prst="roundRect">
          <a:avLst>
            <a:gd name="adj" fmla="val 10000"/>
          </a:avLst>
        </a:prstGeom>
      </dgm:spPr>
    </dgm:pt>
    <dgm:pt modelId="{79F11305-A76F-4D10-9A94-46B7A5275932}" type="pres">
      <dgm:prSet presAssocID="{CED01026-7D65-4F0B-B5CF-E8BD7D85D0DE}" presName="img" presStyleLbl="fgImgPlace1" presStyleIdx="0" presStyleCnt="7"/>
      <dgm:spPr>
        <a:xfrm>
          <a:off x="39820" y="39820"/>
          <a:ext cx="1133869" cy="31856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DCFD7595-556F-4DC6-86F8-87CEBE7E17E5}" type="pres">
      <dgm:prSet presAssocID="{CED01026-7D65-4F0B-B5CF-E8BD7D85D0DE}" presName="text" presStyleLbl="node1" presStyleIdx="0" presStyleCnt="7">
        <dgm:presLayoutVars>
          <dgm:bulletEnabled val="1"/>
        </dgm:presLayoutVars>
      </dgm:prSet>
      <dgm:spPr/>
    </dgm:pt>
    <dgm:pt modelId="{4EEFD155-F6BE-4259-A138-026757D01EAE}" type="pres">
      <dgm:prSet presAssocID="{9BF96B32-94D7-4B1B-B00C-427E315D8C41}" presName="spacer" presStyleCnt="0"/>
      <dgm:spPr/>
    </dgm:pt>
    <dgm:pt modelId="{F2C6CADB-9851-49DD-AE97-37E25DA21033}" type="pres">
      <dgm:prSet presAssocID="{C8424788-7F2E-4BEE-9A1A-71E986D90F5A}" presName="comp" presStyleCnt="0"/>
      <dgm:spPr/>
    </dgm:pt>
    <dgm:pt modelId="{7DC4B8E4-F1B5-405E-89DB-081DA799FEB6}" type="pres">
      <dgm:prSet presAssocID="{C8424788-7F2E-4BEE-9A1A-71E986D90F5A}" presName="box" presStyleLbl="node1" presStyleIdx="1" presStyleCnt="7"/>
      <dgm:spPr>
        <a:xfrm>
          <a:off x="0" y="587176"/>
          <a:ext cx="6096000" cy="533796"/>
        </a:xfrm>
        <a:prstGeom prst="roundRect">
          <a:avLst>
            <a:gd name="adj" fmla="val 10000"/>
          </a:avLst>
        </a:prstGeom>
      </dgm:spPr>
    </dgm:pt>
    <dgm:pt modelId="{533C37C8-721B-4686-8BD0-E3A27BF28AA6}" type="pres">
      <dgm:prSet presAssocID="{C8424788-7F2E-4BEE-9A1A-71E986D90F5A}" presName="img" presStyleLbl="fgImgPlace1" presStyleIdx="1" presStyleCnt="7"/>
      <dgm:spPr>
        <a:xfrm>
          <a:off x="39820" y="477843"/>
          <a:ext cx="1133869" cy="31856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824D1FB4-7F51-4F1C-B037-E8ED11F68E69}" type="pres">
      <dgm:prSet presAssocID="{C8424788-7F2E-4BEE-9A1A-71E986D90F5A}" presName="text" presStyleLbl="node1" presStyleIdx="1" presStyleCnt="7">
        <dgm:presLayoutVars>
          <dgm:bulletEnabled val="1"/>
        </dgm:presLayoutVars>
      </dgm:prSet>
      <dgm:spPr/>
    </dgm:pt>
    <dgm:pt modelId="{9490638B-F2AC-43E8-9D43-08CD4A6D220B}" type="pres">
      <dgm:prSet presAssocID="{4E18AFD8-5D57-41AC-BF0A-28D319A6A2A3}" presName="spacer" presStyleCnt="0"/>
      <dgm:spPr/>
    </dgm:pt>
    <dgm:pt modelId="{9224E7E5-536A-4716-B95E-26AC45B2A52D}" type="pres">
      <dgm:prSet presAssocID="{5FA8A2FD-6744-4DEE-9F8C-4C13C666B6BB}" presName="comp" presStyleCnt="0"/>
      <dgm:spPr/>
    </dgm:pt>
    <dgm:pt modelId="{1A98653F-FE05-45B2-BD85-2657B16EF6BF}" type="pres">
      <dgm:prSet presAssocID="{5FA8A2FD-6744-4DEE-9F8C-4C13C666B6BB}" presName="box" presStyleLbl="node1" presStyleIdx="2" presStyleCnt="7"/>
      <dgm:spPr>
        <a:xfrm>
          <a:off x="0" y="1174353"/>
          <a:ext cx="6096000" cy="533796"/>
        </a:xfrm>
        <a:prstGeom prst="roundRect">
          <a:avLst>
            <a:gd name="adj" fmla="val 10000"/>
          </a:avLst>
        </a:prstGeom>
      </dgm:spPr>
    </dgm:pt>
    <dgm:pt modelId="{5B2468C9-4670-41A9-9F95-58B7B42F9D0E}" type="pres">
      <dgm:prSet presAssocID="{5FA8A2FD-6744-4DEE-9F8C-4C13C666B6BB}" presName="img" presStyleLbl="fgImgPlace1" presStyleIdx="2" presStyleCnt="7"/>
      <dgm:spPr>
        <a:xfrm>
          <a:off x="39820" y="915866"/>
          <a:ext cx="1133869" cy="31856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569B0B28-A0C2-412C-A0BC-7A3BE304DB4D}" type="pres">
      <dgm:prSet presAssocID="{5FA8A2FD-6744-4DEE-9F8C-4C13C666B6BB}" presName="text" presStyleLbl="node1" presStyleIdx="2" presStyleCnt="7">
        <dgm:presLayoutVars>
          <dgm:bulletEnabled val="1"/>
        </dgm:presLayoutVars>
      </dgm:prSet>
      <dgm:spPr/>
    </dgm:pt>
    <dgm:pt modelId="{9A21B32F-072F-4A9F-9168-EB320F340E0E}" type="pres">
      <dgm:prSet presAssocID="{EF06143D-7A95-481D-B48E-BF22C8C89010}" presName="spacer" presStyleCnt="0"/>
      <dgm:spPr/>
    </dgm:pt>
    <dgm:pt modelId="{EFD4C3CB-70EA-43CE-9F01-4E9B4CC18F4E}" type="pres">
      <dgm:prSet presAssocID="{32AD3C8D-1973-4365-8922-D587ADC4FC67}" presName="comp" presStyleCnt="0"/>
      <dgm:spPr/>
    </dgm:pt>
    <dgm:pt modelId="{EE6E9BB4-DEFB-493A-A1A2-541CFB3C1CFB}" type="pres">
      <dgm:prSet presAssocID="{32AD3C8D-1973-4365-8922-D587ADC4FC67}" presName="box" presStyleLbl="node1" presStyleIdx="3" presStyleCnt="7"/>
      <dgm:spPr>
        <a:xfrm>
          <a:off x="0" y="1761529"/>
          <a:ext cx="6096000" cy="533796"/>
        </a:xfrm>
        <a:prstGeom prst="roundRect">
          <a:avLst>
            <a:gd name="adj" fmla="val 10000"/>
          </a:avLst>
        </a:prstGeom>
      </dgm:spPr>
    </dgm:pt>
    <dgm:pt modelId="{2F2D534C-333B-4F70-B2C7-CC621B35355F}" type="pres">
      <dgm:prSet presAssocID="{32AD3C8D-1973-4365-8922-D587ADC4FC67}" presName="img" presStyleLbl="fgImgPlace1" presStyleIdx="3" presStyleCnt="7"/>
      <dgm:spPr>
        <a:xfrm>
          <a:off x="39820" y="1353889"/>
          <a:ext cx="1133869" cy="31856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BC755D25-3F8A-4DFD-9DD6-C490CB6436D4}" type="pres">
      <dgm:prSet presAssocID="{32AD3C8D-1973-4365-8922-D587ADC4FC67}" presName="text" presStyleLbl="node1" presStyleIdx="3" presStyleCnt="7">
        <dgm:presLayoutVars>
          <dgm:bulletEnabled val="1"/>
        </dgm:presLayoutVars>
      </dgm:prSet>
      <dgm:spPr/>
    </dgm:pt>
    <dgm:pt modelId="{ECDFF362-D5DA-4AB8-B197-95F6B62F1C0C}" type="pres">
      <dgm:prSet presAssocID="{DC1B80B0-F786-47AE-A5B3-06D5D64A0D4A}" presName="spacer" presStyleCnt="0"/>
      <dgm:spPr/>
    </dgm:pt>
    <dgm:pt modelId="{249C6E76-5CF3-4BA7-833F-9751FA875BE6}" type="pres">
      <dgm:prSet presAssocID="{C455F532-7CCD-4EB5-BE8D-B1233C7C0F88}" presName="comp" presStyleCnt="0"/>
      <dgm:spPr/>
    </dgm:pt>
    <dgm:pt modelId="{8D7CC0ED-FD9B-43E2-BBDE-093C156F064A}" type="pres">
      <dgm:prSet presAssocID="{C455F532-7CCD-4EB5-BE8D-B1233C7C0F88}" presName="box" presStyleLbl="node1" presStyleIdx="4" presStyleCnt="7"/>
      <dgm:spPr>
        <a:xfrm>
          <a:off x="0" y="2348706"/>
          <a:ext cx="6096000" cy="533796"/>
        </a:xfrm>
        <a:prstGeom prst="roundRect">
          <a:avLst>
            <a:gd name="adj" fmla="val 10000"/>
          </a:avLst>
        </a:prstGeom>
      </dgm:spPr>
    </dgm:pt>
    <dgm:pt modelId="{29752E10-DD40-4476-A860-EABFB192A396}" type="pres">
      <dgm:prSet presAssocID="{C455F532-7CCD-4EB5-BE8D-B1233C7C0F88}" presName="img" presStyleLbl="fgImgPlace1" presStyleIdx="4" presStyleCnt="7"/>
      <dgm:spPr>
        <a:xfrm>
          <a:off x="39820" y="1791912"/>
          <a:ext cx="1133869" cy="31856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20035414-98C5-48BB-BF8C-D5B2D3AFCBAC}" type="pres">
      <dgm:prSet presAssocID="{C455F532-7CCD-4EB5-BE8D-B1233C7C0F88}" presName="text" presStyleLbl="node1" presStyleIdx="4" presStyleCnt="7">
        <dgm:presLayoutVars>
          <dgm:bulletEnabled val="1"/>
        </dgm:presLayoutVars>
      </dgm:prSet>
      <dgm:spPr/>
    </dgm:pt>
    <dgm:pt modelId="{D2115E2F-9446-412C-BAB0-A811BE83E1E1}" type="pres">
      <dgm:prSet presAssocID="{4F344978-C8FE-477F-81F9-E408B736997F}" presName="spacer" presStyleCnt="0"/>
      <dgm:spPr/>
    </dgm:pt>
    <dgm:pt modelId="{2CF9ECD8-A1C3-4B27-B043-E26279AA4E6C}" type="pres">
      <dgm:prSet presAssocID="{05ADDE74-C2A8-44AD-81DA-41361FE2DF63}" presName="comp" presStyleCnt="0"/>
      <dgm:spPr/>
    </dgm:pt>
    <dgm:pt modelId="{E6C0C033-955A-479A-A886-06E19E46AA4A}" type="pres">
      <dgm:prSet presAssocID="{05ADDE74-C2A8-44AD-81DA-41361FE2DF63}" presName="box" presStyleLbl="node1" presStyleIdx="5" presStyleCnt="7"/>
      <dgm:spPr>
        <a:xfrm>
          <a:off x="0" y="2935882"/>
          <a:ext cx="6096000" cy="533796"/>
        </a:xfrm>
        <a:prstGeom prst="roundRect">
          <a:avLst>
            <a:gd name="adj" fmla="val 10000"/>
          </a:avLst>
        </a:prstGeom>
      </dgm:spPr>
    </dgm:pt>
    <dgm:pt modelId="{E9E1B747-888C-4DAD-B7C5-78DA6AEB5AF5}" type="pres">
      <dgm:prSet presAssocID="{05ADDE74-C2A8-44AD-81DA-41361FE2DF63}" presName="img" presStyleLbl="fgImgPlace1" presStyleIdx="5" presStyleCnt="7"/>
      <dgm:spPr>
        <a:xfrm>
          <a:off x="39820" y="2229936"/>
          <a:ext cx="1133869" cy="31856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29D3C76B-A227-4D3F-B98D-B0E65E5C5F02}" type="pres">
      <dgm:prSet presAssocID="{05ADDE74-C2A8-44AD-81DA-41361FE2DF63}" presName="text" presStyleLbl="node1" presStyleIdx="5" presStyleCnt="7">
        <dgm:presLayoutVars>
          <dgm:bulletEnabled val="1"/>
        </dgm:presLayoutVars>
      </dgm:prSet>
      <dgm:spPr/>
    </dgm:pt>
    <dgm:pt modelId="{1A498ADE-9358-4BB1-86CC-DB796492E349}" type="pres">
      <dgm:prSet presAssocID="{9E1DF36B-5CC5-44D1-B272-DCCAD9DF8103}" presName="spacer" presStyleCnt="0"/>
      <dgm:spPr/>
    </dgm:pt>
    <dgm:pt modelId="{BF30F989-1BA6-48CF-BB16-D5FCE8BB3F1E}" type="pres">
      <dgm:prSet presAssocID="{A09D71A7-82F7-48B5-9FD7-F2D4D9445E39}" presName="comp" presStyleCnt="0"/>
      <dgm:spPr/>
    </dgm:pt>
    <dgm:pt modelId="{63A9DE5E-FC00-4AF9-8A33-7F93490B2468}" type="pres">
      <dgm:prSet presAssocID="{A09D71A7-82F7-48B5-9FD7-F2D4D9445E39}" presName="box" presStyleLbl="node1" presStyleIdx="6" presStyleCnt="7"/>
      <dgm:spPr>
        <a:xfrm>
          <a:off x="0" y="3523059"/>
          <a:ext cx="6096000" cy="533796"/>
        </a:xfrm>
        <a:prstGeom prst="roundRect">
          <a:avLst>
            <a:gd name="adj" fmla="val 10000"/>
          </a:avLst>
        </a:prstGeom>
      </dgm:spPr>
    </dgm:pt>
    <dgm:pt modelId="{684C8A61-18B6-41EF-9250-56CCFD8BDF1D}" type="pres">
      <dgm:prSet presAssocID="{A09D71A7-82F7-48B5-9FD7-F2D4D9445E39}" presName="img" presStyleLbl="fgImgPlace1" presStyleIdx="6" presStyleCnt="7"/>
      <dgm:spPr>
        <a:xfrm>
          <a:off x="39820" y="2667959"/>
          <a:ext cx="1133869" cy="31856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gm:spPr>
    </dgm:pt>
    <dgm:pt modelId="{4CA919A1-927A-4D32-B364-9CE8950D1E6F}" type="pres">
      <dgm:prSet presAssocID="{A09D71A7-82F7-48B5-9FD7-F2D4D9445E39}" presName="text" presStyleLbl="node1" presStyleIdx="6" presStyleCnt="7">
        <dgm:presLayoutVars>
          <dgm:bulletEnabled val="1"/>
        </dgm:presLayoutVars>
      </dgm:prSet>
      <dgm:spPr/>
    </dgm:pt>
  </dgm:ptLst>
  <dgm:cxnLst>
    <dgm:cxn modelId="{9932141E-F5B4-4D88-A30F-B409B027ED7C}" type="presOf" srcId="{5FA8A2FD-6744-4DEE-9F8C-4C13C666B6BB}" destId="{569B0B28-A0C2-412C-A0BC-7A3BE304DB4D}" srcOrd="1" destOrd="0" presId="urn:microsoft.com/office/officeart/2005/8/layout/vList4"/>
    <dgm:cxn modelId="{B60E6721-90B8-4CFD-A80F-EC049C91ED6B}" type="presOf" srcId="{C455F532-7CCD-4EB5-BE8D-B1233C7C0F88}" destId="{8D7CC0ED-FD9B-43E2-BBDE-093C156F064A}" srcOrd="0" destOrd="0" presId="urn:microsoft.com/office/officeart/2005/8/layout/vList4"/>
    <dgm:cxn modelId="{E4748C24-09A9-4FE1-AB2F-071624361D70}" srcId="{F8BDB855-4111-4F0A-961B-E8816B5568AF}" destId="{05ADDE74-C2A8-44AD-81DA-41361FE2DF63}" srcOrd="5" destOrd="0" parTransId="{27994736-DA8A-4188-A4E5-14BD5C8DBFB5}" sibTransId="{9E1DF36B-5CC5-44D1-B272-DCCAD9DF8103}"/>
    <dgm:cxn modelId="{A6C0FB6C-1BE8-4770-8EB7-902CE84C637C}" srcId="{F8BDB855-4111-4F0A-961B-E8816B5568AF}" destId="{A09D71A7-82F7-48B5-9FD7-F2D4D9445E39}" srcOrd="6" destOrd="0" parTransId="{71A0D850-0B11-4002-A961-BB61B34A2984}" sibTransId="{6B0C0A90-CA09-4DFC-A73D-C16799AEC0A4}"/>
    <dgm:cxn modelId="{DF24D550-7DDD-41C1-A33C-8337BD02633D}" type="presOf" srcId="{C8424788-7F2E-4BEE-9A1A-71E986D90F5A}" destId="{7DC4B8E4-F1B5-405E-89DB-081DA799FEB6}" srcOrd="0" destOrd="0" presId="urn:microsoft.com/office/officeart/2005/8/layout/vList4"/>
    <dgm:cxn modelId="{55FBCF71-0507-4C9C-98F3-3453A1F8B101}" srcId="{F8BDB855-4111-4F0A-961B-E8816B5568AF}" destId="{32AD3C8D-1973-4365-8922-D587ADC4FC67}" srcOrd="3" destOrd="0" parTransId="{C0C7D7F3-D031-4D1B-A7DC-EAD0331ACCA4}" sibTransId="{DC1B80B0-F786-47AE-A5B3-06D5D64A0D4A}"/>
    <dgm:cxn modelId="{44662D73-F399-4014-857A-E3D4860AA14B}" type="presOf" srcId="{32AD3C8D-1973-4365-8922-D587ADC4FC67}" destId="{EE6E9BB4-DEFB-493A-A1A2-541CFB3C1CFB}" srcOrd="0" destOrd="0" presId="urn:microsoft.com/office/officeart/2005/8/layout/vList4"/>
    <dgm:cxn modelId="{FDB41779-9016-4BEE-A3A8-77793AD5D475}" type="presOf" srcId="{A09D71A7-82F7-48B5-9FD7-F2D4D9445E39}" destId="{63A9DE5E-FC00-4AF9-8A33-7F93490B2468}" srcOrd="0" destOrd="0" presId="urn:microsoft.com/office/officeart/2005/8/layout/vList4"/>
    <dgm:cxn modelId="{993DD57C-D3BC-4005-AA4F-52611A867DE3}" srcId="{F8BDB855-4111-4F0A-961B-E8816B5568AF}" destId="{C8424788-7F2E-4BEE-9A1A-71E986D90F5A}" srcOrd="1" destOrd="0" parTransId="{1E51BC44-E087-47CF-9599-1AD30F229052}" sibTransId="{4E18AFD8-5D57-41AC-BF0A-28D319A6A2A3}"/>
    <dgm:cxn modelId="{F4AB6C82-5989-48A7-9128-3DC6BB5933EC}" srcId="{F8BDB855-4111-4F0A-961B-E8816B5568AF}" destId="{5FA8A2FD-6744-4DEE-9F8C-4C13C666B6BB}" srcOrd="2" destOrd="0" parTransId="{A22272F9-D2BB-4139-9F31-7211C1E3C585}" sibTransId="{EF06143D-7A95-481D-B48E-BF22C8C89010}"/>
    <dgm:cxn modelId="{09F59485-A1EE-4289-9F8A-9565EB3F817E}" type="presOf" srcId="{05ADDE74-C2A8-44AD-81DA-41361FE2DF63}" destId="{29D3C76B-A227-4D3F-B98D-B0E65E5C5F02}" srcOrd="1" destOrd="0" presId="urn:microsoft.com/office/officeart/2005/8/layout/vList4"/>
    <dgm:cxn modelId="{29FE3897-8C4C-4206-BA56-3EEB659B4748}" type="presOf" srcId="{32AD3C8D-1973-4365-8922-D587ADC4FC67}" destId="{BC755D25-3F8A-4DFD-9DD6-C490CB6436D4}" srcOrd="1" destOrd="0" presId="urn:microsoft.com/office/officeart/2005/8/layout/vList4"/>
    <dgm:cxn modelId="{2B2068D0-7039-4A7E-93B7-4F41EE428959}" type="presOf" srcId="{C455F532-7CCD-4EB5-BE8D-B1233C7C0F88}" destId="{20035414-98C5-48BB-BF8C-D5B2D3AFCBAC}" srcOrd="1" destOrd="0" presId="urn:microsoft.com/office/officeart/2005/8/layout/vList4"/>
    <dgm:cxn modelId="{62602CD1-0860-47B8-B8FC-F3BA8E47193D}" type="presOf" srcId="{C8424788-7F2E-4BEE-9A1A-71E986D90F5A}" destId="{824D1FB4-7F51-4F1C-B037-E8ED11F68E69}" srcOrd="1" destOrd="0" presId="urn:microsoft.com/office/officeart/2005/8/layout/vList4"/>
    <dgm:cxn modelId="{F75584D3-7EA7-4757-BF8C-D5746997F265}" srcId="{F8BDB855-4111-4F0A-961B-E8816B5568AF}" destId="{C455F532-7CCD-4EB5-BE8D-B1233C7C0F88}" srcOrd="4" destOrd="0" parTransId="{22F220C4-3220-48C7-97A5-914036944F75}" sibTransId="{4F344978-C8FE-477F-81F9-E408B736997F}"/>
    <dgm:cxn modelId="{08E59FD5-F9CF-4000-8D53-343A300893D6}" type="presOf" srcId="{A09D71A7-82F7-48B5-9FD7-F2D4D9445E39}" destId="{4CA919A1-927A-4D32-B364-9CE8950D1E6F}" srcOrd="1" destOrd="0" presId="urn:microsoft.com/office/officeart/2005/8/layout/vList4"/>
    <dgm:cxn modelId="{7D809EE2-0A8B-42E0-9266-BCB70BDA7122}" type="presOf" srcId="{CED01026-7D65-4F0B-B5CF-E8BD7D85D0DE}" destId="{DCFD7595-556F-4DC6-86F8-87CEBE7E17E5}" srcOrd="1" destOrd="0" presId="urn:microsoft.com/office/officeart/2005/8/layout/vList4"/>
    <dgm:cxn modelId="{AA6EA7E3-C6B2-43DF-A728-BBAEA64440EF}" type="presOf" srcId="{5FA8A2FD-6744-4DEE-9F8C-4C13C666B6BB}" destId="{1A98653F-FE05-45B2-BD85-2657B16EF6BF}" srcOrd="0" destOrd="0" presId="urn:microsoft.com/office/officeart/2005/8/layout/vList4"/>
    <dgm:cxn modelId="{A7E5D4E6-B1FF-4ED3-BEE3-5936C656F5A0}" type="presOf" srcId="{05ADDE74-C2A8-44AD-81DA-41361FE2DF63}" destId="{E6C0C033-955A-479A-A886-06E19E46AA4A}" srcOrd="0" destOrd="0" presId="urn:microsoft.com/office/officeart/2005/8/layout/vList4"/>
    <dgm:cxn modelId="{06F067F9-0D5D-466E-BB6E-BAAA6DAE1BCA}" srcId="{F8BDB855-4111-4F0A-961B-E8816B5568AF}" destId="{CED01026-7D65-4F0B-B5CF-E8BD7D85D0DE}" srcOrd="0" destOrd="0" parTransId="{A64AE0D0-1412-4B26-900C-3AEED4DC6A2A}" sibTransId="{9BF96B32-94D7-4B1B-B00C-427E315D8C41}"/>
    <dgm:cxn modelId="{A354E9FE-C54C-41C1-A573-68C537C493AF}" type="presOf" srcId="{CED01026-7D65-4F0B-B5CF-E8BD7D85D0DE}" destId="{1D0D1B7F-C049-475E-A779-CAE2F637B72C}" srcOrd="0" destOrd="0" presId="urn:microsoft.com/office/officeart/2005/8/layout/vList4"/>
    <dgm:cxn modelId="{6E50E3FF-8601-4638-AAD4-A18804983890}" type="presOf" srcId="{F8BDB855-4111-4F0A-961B-E8816B5568AF}" destId="{3C7CC3AD-5201-4596-BEED-0FDF4E208418}" srcOrd="0" destOrd="0" presId="urn:microsoft.com/office/officeart/2005/8/layout/vList4"/>
    <dgm:cxn modelId="{F79605DB-F9E2-4001-995D-DE6AC01DAA96}" type="presParOf" srcId="{3C7CC3AD-5201-4596-BEED-0FDF4E208418}" destId="{707221BA-74B3-4654-BECB-D1D367772989}" srcOrd="0" destOrd="0" presId="urn:microsoft.com/office/officeart/2005/8/layout/vList4"/>
    <dgm:cxn modelId="{3A44F9A0-6A5D-46AE-AE09-C66BC7152D05}" type="presParOf" srcId="{707221BA-74B3-4654-BECB-D1D367772989}" destId="{1D0D1B7F-C049-475E-A779-CAE2F637B72C}" srcOrd="0" destOrd="0" presId="urn:microsoft.com/office/officeart/2005/8/layout/vList4"/>
    <dgm:cxn modelId="{D1DBE182-1DA8-4DDD-9D03-2328D0145ADD}" type="presParOf" srcId="{707221BA-74B3-4654-BECB-D1D367772989}" destId="{79F11305-A76F-4D10-9A94-46B7A5275932}" srcOrd="1" destOrd="0" presId="urn:microsoft.com/office/officeart/2005/8/layout/vList4"/>
    <dgm:cxn modelId="{0B3F0FEC-2B2A-48C1-B77F-9D91894272BC}" type="presParOf" srcId="{707221BA-74B3-4654-BECB-D1D367772989}" destId="{DCFD7595-556F-4DC6-86F8-87CEBE7E17E5}" srcOrd="2" destOrd="0" presId="urn:microsoft.com/office/officeart/2005/8/layout/vList4"/>
    <dgm:cxn modelId="{0858F99D-A691-4A6B-AAD3-0364270DCE66}" type="presParOf" srcId="{3C7CC3AD-5201-4596-BEED-0FDF4E208418}" destId="{4EEFD155-F6BE-4259-A138-026757D01EAE}" srcOrd="1" destOrd="0" presId="urn:microsoft.com/office/officeart/2005/8/layout/vList4"/>
    <dgm:cxn modelId="{75D34EBA-5375-4B68-96F5-FBDF8D159F44}" type="presParOf" srcId="{3C7CC3AD-5201-4596-BEED-0FDF4E208418}" destId="{F2C6CADB-9851-49DD-AE97-37E25DA21033}" srcOrd="2" destOrd="0" presId="urn:microsoft.com/office/officeart/2005/8/layout/vList4"/>
    <dgm:cxn modelId="{474A2899-CB41-4941-9C02-870EA4CB3CD5}" type="presParOf" srcId="{F2C6CADB-9851-49DD-AE97-37E25DA21033}" destId="{7DC4B8E4-F1B5-405E-89DB-081DA799FEB6}" srcOrd="0" destOrd="0" presId="urn:microsoft.com/office/officeart/2005/8/layout/vList4"/>
    <dgm:cxn modelId="{3288535B-F8AC-4750-A5F0-44A33538A3E1}" type="presParOf" srcId="{F2C6CADB-9851-49DD-AE97-37E25DA21033}" destId="{533C37C8-721B-4686-8BD0-E3A27BF28AA6}" srcOrd="1" destOrd="0" presId="urn:microsoft.com/office/officeart/2005/8/layout/vList4"/>
    <dgm:cxn modelId="{E707A5BD-BE5A-4CCF-A45B-0DCD5CFD3D81}" type="presParOf" srcId="{F2C6CADB-9851-49DD-AE97-37E25DA21033}" destId="{824D1FB4-7F51-4F1C-B037-E8ED11F68E69}" srcOrd="2" destOrd="0" presId="urn:microsoft.com/office/officeart/2005/8/layout/vList4"/>
    <dgm:cxn modelId="{B4FA7658-6336-4CFC-A9E9-55CD1E402108}" type="presParOf" srcId="{3C7CC3AD-5201-4596-BEED-0FDF4E208418}" destId="{9490638B-F2AC-43E8-9D43-08CD4A6D220B}" srcOrd="3" destOrd="0" presId="urn:microsoft.com/office/officeart/2005/8/layout/vList4"/>
    <dgm:cxn modelId="{3927F797-D8F5-4EBC-A1FC-6DDCD9C12679}" type="presParOf" srcId="{3C7CC3AD-5201-4596-BEED-0FDF4E208418}" destId="{9224E7E5-536A-4716-B95E-26AC45B2A52D}" srcOrd="4" destOrd="0" presId="urn:microsoft.com/office/officeart/2005/8/layout/vList4"/>
    <dgm:cxn modelId="{7C05D03D-79F9-4790-B72B-A26711EAA3D1}" type="presParOf" srcId="{9224E7E5-536A-4716-B95E-26AC45B2A52D}" destId="{1A98653F-FE05-45B2-BD85-2657B16EF6BF}" srcOrd="0" destOrd="0" presId="urn:microsoft.com/office/officeart/2005/8/layout/vList4"/>
    <dgm:cxn modelId="{6CEEE656-E0BF-49B6-A16F-708494B3CDBD}" type="presParOf" srcId="{9224E7E5-536A-4716-B95E-26AC45B2A52D}" destId="{5B2468C9-4670-41A9-9F95-58B7B42F9D0E}" srcOrd="1" destOrd="0" presId="urn:microsoft.com/office/officeart/2005/8/layout/vList4"/>
    <dgm:cxn modelId="{DA43BD3A-BE7E-41D4-A87E-29877C6671BF}" type="presParOf" srcId="{9224E7E5-536A-4716-B95E-26AC45B2A52D}" destId="{569B0B28-A0C2-412C-A0BC-7A3BE304DB4D}" srcOrd="2" destOrd="0" presId="urn:microsoft.com/office/officeart/2005/8/layout/vList4"/>
    <dgm:cxn modelId="{973575FB-5807-45F0-A882-EA0F5124863F}" type="presParOf" srcId="{3C7CC3AD-5201-4596-BEED-0FDF4E208418}" destId="{9A21B32F-072F-4A9F-9168-EB320F340E0E}" srcOrd="5" destOrd="0" presId="urn:microsoft.com/office/officeart/2005/8/layout/vList4"/>
    <dgm:cxn modelId="{DA6D1A89-1255-407E-BC13-4DBF8D07BC19}" type="presParOf" srcId="{3C7CC3AD-5201-4596-BEED-0FDF4E208418}" destId="{EFD4C3CB-70EA-43CE-9F01-4E9B4CC18F4E}" srcOrd="6" destOrd="0" presId="urn:microsoft.com/office/officeart/2005/8/layout/vList4"/>
    <dgm:cxn modelId="{EA9F5CF0-A659-4872-A911-65C22F33DEF9}" type="presParOf" srcId="{EFD4C3CB-70EA-43CE-9F01-4E9B4CC18F4E}" destId="{EE6E9BB4-DEFB-493A-A1A2-541CFB3C1CFB}" srcOrd="0" destOrd="0" presId="urn:microsoft.com/office/officeart/2005/8/layout/vList4"/>
    <dgm:cxn modelId="{3F431948-153C-4E60-AED3-F2C34F0B264F}" type="presParOf" srcId="{EFD4C3CB-70EA-43CE-9F01-4E9B4CC18F4E}" destId="{2F2D534C-333B-4F70-B2C7-CC621B35355F}" srcOrd="1" destOrd="0" presId="urn:microsoft.com/office/officeart/2005/8/layout/vList4"/>
    <dgm:cxn modelId="{70B82851-E8AC-4384-A443-29090193F12B}" type="presParOf" srcId="{EFD4C3CB-70EA-43CE-9F01-4E9B4CC18F4E}" destId="{BC755D25-3F8A-4DFD-9DD6-C490CB6436D4}" srcOrd="2" destOrd="0" presId="urn:microsoft.com/office/officeart/2005/8/layout/vList4"/>
    <dgm:cxn modelId="{6CF5921D-781E-4204-8204-2A2D727ED7AD}" type="presParOf" srcId="{3C7CC3AD-5201-4596-BEED-0FDF4E208418}" destId="{ECDFF362-D5DA-4AB8-B197-95F6B62F1C0C}" srcOrd="7" destOrd="0" presId="urn:microsoft.com/office/officeart/2005/8/layout/vList4"/>
    <dgm:cxn modelId="{BDE96327-2FB5-4E43-B4D8-6A9E21A4369E}" type="presParOf" srcId="{3C7CC3AD-5201-4596-BEED-0FDF4E208418}" destId="{249C6E76-5CF3-4BA7-833F-9751FA875BE6}" srcOrd="8" destOrd="0" presId="urn:microsoft.com/office/officeart/2005/8/layout/vList4"/>
    <dgm:cxn modelId="{39C1DDD3-F4AA-4766-8B3E-1E06C1E5CD9C}" type="presParOf" srcId="{249C6E76-5CF3-4BA7-833F-9751FA875BE6}" destId="{8D7CC0ED-FD9B-43E2-BBDE-093C156F064A}" srcOrd="0" destOrd="0" presId="urn:microsoft.com/office/officeart/2005/8/layout/vList4"/>
    <dgm:cxn modelId="{1BB6C9F3-D5B2-4B64-9912-E6C40C367E00}" type="presParOf" srcId="{249C6E76-5CF3-4BA7-833F-9751FA875BE6}" destId="{29752E10-DD40-4476-A860-EABFB192A396}" srcOrd="1" destOrd="0" presId="urn:microsoft.com/office/officeart/2005/8/layout/vList4"/>
    <dgm:cxn modelId="{E46BA565-0ECF-4BA5-BCB1-CCDD4584106E}" type="presParOf" srcId="{249C6E76-5CF3-4BA7-833F-9751FA875BE6}" destId="{20035414-98C5-48BB-BF8C-D5B2D3AFCBAC}" srcOrd="2" destOrd="0" presId="urn:microsoft.com/office/officeart/2005/8/layout/vList4"/>
    <dgm:cxn modelId="{2E5B3C8E-A5A4-4240-8C6D-3237A9FFA789}" type="presParOf" srcId="{3C7CC3AD-5201-4596-BEED-0FDF4E208418}" destId="{D2115E2F-9446-412C-BAB0-A811BE83E1E1}" srcOrd="9" destOrd="0" presId="urn:microsoft.com/office/officeart/2005/8/layout/vList4"/>
    <dgm:cxn modelId="{7D2FD389-E3E0-4BA5-A4FA-C10BC9033D23}" type="presParOf" srcId="{3C7CC3AD-5201-4596-BEED-0FDF4E208418}" destId="{2CF9ECD8-A1C3-4B27-B043-E26279AA4E6C}" srcOrd="10" destOrd="0" presId="urn:microsoft.com/office/officeart/2005/8/layout/vList4"/>
    <dgm:cxn modelId="{396167C4-7D42-4AE8-BA8C-CF2976DEBE53}" type="presParOf" srcId="{2CF9ECD8-A1C3-4B27-B043-E26279AA4E6C}" destId="{E6C0C033-955A-479A-A886-06E19E46AA4A}" srcOrd="0" destOrd="0" presId="urn:microsoft.com/office/officeart/2005/8/layout/vList4"/>
    <dgm:cxn modelId="{B945459E-A85B-438E-8834-203E4ED51A02}" type="presParOf" srcId="{2CF9ECD8-A1C3-4B27-B043-E26279AA4E6C}" destId="{E9E1B747-888C-4DAD-B7C5-78DA6AEB5AF5}" srcOrd="1" destOrd="0" presId="urn:microsoft.com/office/officeart/2005/8/layout/vList4"/>
    <dgm:cxn modelId="{329CB2EE-2C84-4320-A5AE-5BDB59CC8BF5}" type="presParOf" srcId="{2CF9ECD8-A1C3-4B27-B043-E26279AA4E6C}" destId="{29D3C76B-A227-4D3F-B98D-B0E65E5C5F02}" srcOrd="2" destOrd="0" presId="urn:microsoft.com/office/officeart/2005/8/layout/vList4"/>
    <dgm:cxn modelId="{5204AB05-254B-4AA0-999E-C6C9F3F27C47}" type="presParOf" srcId="{3C7CC3AD-5201-4596-BEED-0FDF4E208418}" destId="{1A498ADE-9358-4BB1-86CC-DB796492E349}" srcOrd="11" destOrd="0" presId="urn:microsoft.com/office/officeart/2005/8/layout/vList4"/>
    <dgm:cxn modelId="{7BAAFF8F-8EAD-48F6-952F-ECC72FBD15F0}" type="presParOf" srcId="{3C7CC3AD-5201-4596-BEED-0FDF4E208418}" destId="{BF30F989-1BA6-48CF-BB16-D5FCE8BB3F1E}" srcOrd="12" destOrd="0" presId="urn:microsoft.com/office/officeart/2005/8/layout/vList4"/>
    <dgm:cxn modelId="{250E48BB-C173-46E1-B427-43F5A5062A4A}" type="presParOf" srcId="{BF30F989-1BA6-48CF-BB16-D5FCE8BB3F1E}" destId="{63A9DE5E-FC00-4AF9-8A33-7F93490B2468}" srcOrd="0" destOrd="0" presId="urn:microsoft.com/office/officeart/2005/8/layout/vList4"/>
    <dgm:cxn modelId="{63088436-DBA1-445F-B671-19B9D0FDCDAD}" type="presParOf" srcId="{BF30F989-1BA6-48CF-BB16-D5FCE8BB3F1E}" destId="{684C8A61-18B6-41EF-9250-56CCFD8BDF1D}" srcOrd="1" destOrd="0" presId="urn:microsoft.com/office/officeart/2005/8/layout/vList4"/>
    <dgm:cxn modelId="{10DD3051-8201-4083-9C1D-3FC0E4C204F6}" type="presParOf" srcId="{BF30F989-1BA6-48CF-BB16-D5FCE8BB3F1E}" destId="{4CA919A1-927A-4D32-B364-9CE8950D1E6F}" srcOrd="2" destOrd="0" presId="urn:microsoft.com/office/officeart/2005/8/layout/vList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BDB855-4111-4F0A-961B-E8816B5568AF}" type="doc">
      <dgm:prSet loTypeId="urn:microsoft.com/office/officeart/2005/8/layout/vList4" loCatId="list" qsTypeId="urn:microsoft.com/office/officeart/2005/8/quickstyle/simple1" qsCatId="simple" csTypeId="urn:microsoft.com/office/officeart/2005/8/colors/accent4_2" csCatId="accent4" phldr="1"/>
      <dgm:spPr/>
      <dgm:t>
        <a:bodyPr/>
        <a:lstStyle/>
        <a:p>
          <a:endParaRPr lang="de-CH"/>
        </a:p>
      </dgm:t>
    </dgm:pt>
    <dgm:pt modelId="{C8424788-7F2E-4BEE-9A1A-71E986D90F5A}">
      <dgm:prSet phldrT="[Tex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Teamarbeit</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1E51BC44-E087-47CF-9599-1AD30F229052}" type="parTrans" cxnId="{993DD57C-D3BC-4005-AA4F-52611A867DE3}">
      <dgm:prSet/>
      <dgm:spPr/>
      <dgm:t>
        <a:bodyPr/>
        <a:lstStyle/>
        <a:p>
          <a:endParaRPr lang="de-CH" sz="2600">
            <a:latin typeface="Calibri" panose="020F0502020204030204" pitchFamily="34" charset="0"/>
            <a:cs typeface="Calibri" panose="020F0502020204030204" pitchFamily="34" charset="0"/>
          </a:endParaRPr>
        </a:p>
      </dgm:t>
    </dgm:pt>
    <dgm:pt modelId="{4E18AFD8-5D57-41AC-BF0A-28D319A6A2A3}" type="sibTrans" cxnId="{993DD57C-D3BC-4005-AA4F-52611A867DE3}">
      <dgm:prSet/>
      <dgm:spPr/>
      <dgm:t>
        <a:bodyPr/>
        <a:lstStyle/>
        <a:p>
          <a:endParaRPr lang="de-CH" sz="2600">
            <a:latin typeface="Calibri" panose="020F0502020204030204" pitchFamily="34" charset="0"/>
            <a:cs typeface="Calibri" panose="020F0502020204030204" pitchFamily="34" charset="0"/>
          </a:endParaRPr>
        </a:p>
      </dgm:t>
    </dgm:pt>
    <dgm:pt modelId="{5FA8A2FD-6744-4DEE-9F8C-4C13C666B6BB}">
      <dgm:prSet phldrT="[Tex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Lösungsorientierung</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A22272F9-D2BB-4139-9F31-7211C1E3C585}" type="parTrans" cxnId="{F4AB6C82-5989-48A7-9128-3DC6BB5933EC}">
      <dgm:prSet/>
      <dgm:spPr/>
      <dgm:t>
        <a:bodyPr/>
        <a:lstStyle/>
        <a:p>
          <a:endParaRPr lang="de-CH" sz="2600">
            <a:latin typeface="Calibri" panose="020F0502020204030204" pitchFamily="34" charset="0"/>
            <a:cs typeface="Calibri" panose="020F0502020204030204" pitchFamily="34" charset="0"/>
          </a:endParaRPr>
        </a:p>
      </dgm:t>
    </dgm:pt>
    <dgm:pt modelId="{EF06143D-7A95-481D-B48E-BF22C8C89010}" type="sibTrans" cxnId="{F4AB6C82-5989-48A7-9128-3DC6BB5933EC}">
      <dgm:prSet/>
      <dgm:spPr/>
      <dgm:t>
        <a:bodyPr/>
        <a:lstStyle/>
        <a:p>
          <a:endParaRPr lang="de-CH" sz="2600">
            <a:latin typeface="Calibri" panose="020F0502020204030204" pitchFamily="34" charset="0"/>
            <a:cs typeface="Calibri" panose="020F0502020204030204" pitchFamily="34" charset="0"/>
          </a:endParaRPr>
        </a:p>
      </dgm:t>
    </dgm:pt>
    <dgm:pt modelId="{32AD3C8D-1973-4365-8922-D587ADC4FC67}">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Einfachheit</a:t>
          </a:r>
          <a:endParaRPr lang="de-CH" sz="2600" kern="1200">
            <a:solidFill>
              <a:srgbClr val="FFFFFF"/>
            </a:solidFill>
            <a:latin typeface="Calibri" panose="020F0502020204030204" pitchFamily="34" charset="0"/>
            <a:ea typeface="+mn-ea"/>
            <a:cs typeface="Calibri" panose="020F0502020204030204" pitchFamily="34" charset="0"/>
          </a:endParaRPr>
        </a:p>
      </dgm:t>
    </dgm:pt>
    <dgm:pt modelId="{C0C7D7F3-D031-4D1B-A7DC-EAD0331ACCA4}" type="parTrans" cxnId="{55FBCF71-0507-4C9C-98F3-3453A1F8B101}">
      <dgm:prSet/>
      <dgm:spPr/>
      <dgm:t>
        <a:bodyPr/>
        <a:lstStyle/>
        <a:p>
          <a:endParaRPr lang="de-CH" sz="2600">
            <a:latin typeface="Calibri" panose="020F0502020204030204" pitchFamily="34" charset="0"/>
            <a:cs typeface="Calibri" panose="020F0502020204030204" pitchFamily="34" charset="0"/>
          </a:endParaRPr>
        </a:p>
      </dgm:t>
    </dgm:pt>
    <dgm:pt modelId="{DC1B80B0-F786-47AE-A5B3-06D5D64A0D4A}" type="sibTrans" cxnId="{55FBCF71-0507-4C9C-98F3-3453A1F8B101}">
      <dgm:prSet/>
      <dgm:spPr/>
      <dgm:t>
        <a:bodyPr/>
        <a:lstStyle/>
        <a:p>
          <a:endParaRPr lang="de-CH" sz="2600">
            <a:latin typeface="Calibri" panose="020F0502020204030204" pitchFamily="34" charset="0"/>
            <a:cs typeface="Calibri" panose="020F0502020204030204" pitchFamily="34" charset="0"/>
          </a:endParaRPr>
        </a:p>
      </dgm:t>
    </dgm:pt>
    <dgm:pt modelId="{C455F532-7CCD-4EB5-BE8D-B1233C7C0F88}">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Exzellenz</a:t>
          </a:r>
          <a:endParaRPr lang="de-CH" sz="2600" kern="1200">
            <a:solidFill>
              <a:srgbClr val="FFFFFF"/>
            </a:solidFill>
            <a:latin typeface="Calibri" panose="020F0502020204030204" pitchFamily="34" charset="0"/>
            <a:ea typeface="+mn-ea"/>
            <a:cs typeface="Calibri" panose="020F0502020204030204" pitchFamily="34" charset="0"/>
          </a:endParaRPr>
        </a:p>
      </dgm:t>
    </dgm:pt>
    <dgm:pt modelId="{22F220C4-3220-48C7-97A5-914036944F75}" type="parTrans" cxnId="{F75584D3-7EA7-4757-BF8C-D5746997F265}">
      <dgm:prSet/>
      <dgm:spPr/>
      <dgm:t>
        <a:bodyPr/>
        <a:lstStyle/>
        <a:p>
          <a:endParaRPr lang="de-CH" sz="2600">
            <a:latin typeface="Calibri" panose="020F0502020204030204" pitchFamily="34" charset="0"/>
            <a:cs typeface="Calibri" panose="020F0502020204030204" pitchFamily="34" charset="0"/>
          </a:endParaRPr>
        </a:p>
      </dgm:t>
    </dgm:pt>
    <dgm:pt modelId="{4F344978-C8FE-477F-81F9-E408B736997F}" type="sibTrans" cxnId="{F75584D3-7EA7-4757-BF8C-D5746997F265}">
      <dgm:prSet/>
      <dgm:spPr/>
      <dgm:t>
        <a:bodyPr/>
        <a:lstStyle/>
        <a:p>
          <a:endParaRPr lang="de-CH" sz="2600">
            <a:latin typeface="Calibri" panose="020F0502020204030204" pitchFamily="34" charset="0"/>
            <a:cs typeface="Calibri" panose="020F0502020204030204" pitchFamily="34" charset="0"/>
          </a:endParaRPr>
        </a:p>
      </dgm:t>
    </dgm:pt>
    <dgm:pt modelId="{05ADDE74-C2A8-44AD-81DA-41361FE2DF63}">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Entschlossenheit</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27994736-DA8A-4188-A4E5-14BD5C8DBFB5}" type="parTrans" cxnId="{E4748C24-09A9-4FE1-AB2F-071624361D70}">
      <dgm:prSet/>
      <dgm:spPr/>
      <dgm:t>
        <a:bodyPr/>
        <a:lstStyle/>
        <a:p>
          <a:endParaRPr lang="de-CH" sz="2600">
            <a:latin typeface="Calibri" panose="020F0502020204030204" pitchFamily="34" charset="0"/>
            <a:cs typeface="Calibri" panose="020F0502020204030204" pitchFamily="34" charset="0"/>
          </a:endParaRPr>
        </a:p>
      </dgm:t>
    </dgm:pt>
    <dgm:pt modelId="{9E1DF36B-5CC5-44D1-B272-DCCAD9DF8103}" type="sibTrans" cxnId="{E4748C24-09A9-4FE1-AB2F-071624361D70}">
      <dgm:prSet/>
      <dgm:spPr/>
      <dgm:t>
        <a:bodyPr/>
        <a:lstStyle/>
        <a:p>
          <a:endParaRPr lang="de-CH" sz="2600">
            <a:latin typeface="Calibri" panose="020F0502020204030204" pitchFamily="34" charset="0"/>
            <a:cs typeface="Calibri" panose="020F0502020204030204" pitchFamily="34" charset="0"/>
          </a:endParaRPr>
        </a:p>
      </dgm:t>
    </dgm:pt>
    <dgm:pt modelId="{A09D71A7-82F7-48B5-9FD7-F2D4D9445E39}">
      <dgm:prSe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Disziplin</a:t>
          </a:r>
          <a:endParaRPr lang="de-CH" sz="2600" kern="1200">
            <a:solidFill>
              <a:srgbClr val="FFFFFF"/>
            </a:solidFill>
            <a:latin typeface="Calibri" panose="020F0502020204030204" pitchFamily="34" charset="0"/>
            <a:ea typeface="+mn-ea"/>
            <a:cs typeface="Calibri" panose="020F0502020204030204" pitchFamily="34" charset="0"/>
          </a:endParaRPr>
        </a:p>
      </dgm:t>
    </dgm:pt>
    <dgm:pt modelId="{71A0D850-0B11-4002-A961-BB61B34A2984}" type="parTrans" cxnId="{A6C0FB6C-1BE8-4770-8EB7-902CE84C637C}">
      <dgm:prSet/>
      <dgm:spPr/>
      <dgm:t>
        <a:bodyPr/>
        <a:lstStyle/>
        <a:p>
          <a:endParaRPr lang="de-CH" sz="2600">
            <a:latin typeface="Calibri" panose="020F0502020204030204" pitchFamily="34" charset="0"/>
            <a:cs typeface="Calibri" panose="020F0502020204030204" pitchFamily="34" charset="0"/>
          </a:endParaRPr>
        </a:p>
      </dgm:t>
    </dgm:pt>
    <dgm:pt modelId="{6B0C0A90-CA09-4DFC-A73D-C16799AEC0A4}" type="sibTrans" cxnId="{A6C0FB6C-1BE8-4770-8EB7-902CE84C637C}">
      <dgm:prSet/>
      <dgm:spPr/>
      <dgm:t>
        <a:bodyPr/>
        <a:lstStyle/>
        <a:p>
          <a:endParaRPr lang="de-CH" sz="2600">
            <a:latin typeface="Calibri" panose="020F0502020204030204" pitchFamily="34" charset="0"/>
            <a:cs typeface="Calibri" panose="020F0502020204030204" pitchFamily="34" charset="0"/>
          </a:endParaRPr>
        </a:p>
      </dgm:t>
    </dgm:pt>
    <dgm:pt modelId="{A4E7FD6B-130B-423B-AE12-737D375F954F}">
      <dgm:prSet phldrT="[Text]" custT="1"/>
      <dgm:spPr>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Verantwortung</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B78C7B8A-4C0C-4248-A94E-6389B42F8FD9}" type="parTrans" cxnId="{FB0A4AEE-1198-4857-928D-9322FED72C20}">
      <dgm:prSet/>
      <dgm:spPr/>
      <dgm:t>
        <a:bodyPr/>
        <a:lstStyle/>
        <a:p>
          <a:endParaRPr lang="de-CH" sz="2600"/>
        </a:p>
      </dgm:t>
    </dgm:pt>
    <dgm:pt modelId="{40E36E21-E948-4756-8FC1-EA52141BA0E8}" type="sibTrans" cxnId="{FB0A4AEE-1198-4857-928D-9322FED72C20}">
      <dgm:prSet/>
      <dgm:spPr/>
      <dgm:t>
        <a:bodyPr/>
        <a:lstStyle/>
        <a:p>
          <a:endParaRPr lang="de-CH" sz="2600"/>
        </a:p>
      </dgm:t>
    </dgm:pt>
    <dgm:pt modelId="{3C7CC3AD-5201-4596-BEED-0FDF4E208418}" type="pres">
      <dgm:prSet presAssocID="{F8BDB855-4111-4F0A-961B-E8816B5568AF}" presName="linear" presStyleCnt="0">
        <dgm:presLayoutVars>
          <dgm:dir/>
          <dgm:resizeHandles val="exact"/>
        </dgm:presLayoutVars>
      </dgm:prSet>
      <dgm:spPr/>
    </dgm:pt>
    <dgm:pt modelId="{F2C6CADB-9851-49DD-AE97-37E25DA21033}" type="pres">
      <dgm:prSet presAssocID="{C8424788-7F2E-4BEE-9A1A-71E986D90F5A}" presName="comp" presStyleCnt="0"/>
      <dgm:spPr/>
    </dgm:pt>
    <dgm:pt modelId="{7DC4B8E4-F1B5-405E-89DB-081DA799FEB6}" type="pres">
      <dgm:prSet presAssocID="{C8424788-7F2E-4BEE-9A1A-71E986D90F5A}" presName="box" presStyleLbl="node1" presStyleIdx="0" presStyleCnt="7"/>
      <dgm:spPr>
        <a:xfrm>
          <a:off x="0" y="587176"/>
          <a:ext cx="6096000" cy="533796"/>
        </a:xfrm>
        <a:prstGeom prst="roundRect">
          <a:avLst>
            <a:gd name="adj" fmla="val 10000"/>
          </a:avLst>
        </a:prstGeom>
      </dgm:spPr>
    </dgm:pt>
    <dgm:pt modelId="{533C37C8-721B-4686-8BD0-E3A27BF28AA6}" type="pres">
      <dgm:prSet presAssocID="{C8424788-7F2E-4BEE-9A1A-71E986D90F5A}" presName="img" presStyleLbl="fgImgPlace1" presStyleIdx="0" presStyleCnt="7"/>
      <dgm:spPr>
        <a:xfrm>
          <a:off x="55802" y="669632"/>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824D1FB4-7F51-4F1C-B037-E8ED11F68E69}" type="pres">
      <dgm:prSet presAssocID="{C8424788-7F2E-4BEE-9A1A-71E986D90F5A}" presName="text" presStyleLbl="node1" presStyleIdx="0" presStyleCnt="7">
        <dgm:presLayoutVars>
          <dgm:bulletEnabled val="1"/>
        </dgm:presLayoutVars>
      </dgm:prSet>
      <dgm:spPr/>
    </dgm:pt>
    <dgm:pt modelId="{9490638B-F2AC-43E8-9D43-08CD4A6D220B}" type="pres">
      <dgm:prSet presAssocID="{4E18AFD8-5D57-41AC-BF0A-28D319A6A2A3}" presName="spacer" presStyleCnt="0"/>
      <dgm:spPr/>
    </dgm:pt>
    <dgm:pt modelId="{27A4E78E-5DDA-4BA8-863E-06749338CAB9}" type="pres">
      <dgm:prSet presAssocID="{A4E7FD6B-130B-423B-AE12-737D375F954F}" presName="comp" presStyleCnt="0"/>
      <dgm:spPr/>
    </dgm:pt>
    <dgm:pt modelId="{74E0B31A-C0B8-4A64-8E1B-2CFBB8BC77AE}" type="pres">
      <dgm:prSet presAssocID="{A4E7FD6B-130B-423B-AE12-737D375F954F}" presName="box" presStyleLbl="node1" presStyleIdx="1" presStyleCnt="7"/>
      <dgm:spPr/>
    </dgm:pt>
    <dgm:pt modelId="{A070DA0B-7270-4E2A-8CA4-683E93D0CD8D}" type="pres">
      <dgm:prSet presAssocID="{A4E7FD6B-130B-423B-AE12-737D375F954F}" presName="img" presStyleLbl="fgImgPlace1" presStyleIdx="1" presStyleCnt="7"/>
      <dgm:spPr>
        <a:xfrm>
          <a:off x="55802" y="669632"/>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5019763D-B5E5-4361-938D-5E56AE7491D2}" type="pres">
      <dgm:prSet presAssocID="{A4E7FD6B-130B-423B-AE12-737D375F954F}" presName="text" presStyleLbl="node1" presStyleIdx="1" presStyleCnt="7">
        <dgm:presLayoutVars>
          <dgm:bulletEnabled val="1"/>
        </dgm:presLayoutVars>
      </dgm:prSet>
      <dgm:spPr/>
    </dgm:pt>
    <dgm:pt modelId="{2B1E13BE-1A5D-46BB-B9EF-F1D4FAEE8472}" type="pres">
      <dgm:prSet presAssocID="{40E36E21-E948-4756-8FC1-EA52141BA0E8}" presName="spacer" presStyleCnt="0"/>
      <dgm:spPr/>
    </dgm:pt>
    <dgm:pt modelId="{9224E7E5-536A-4716-B95E-26AC45B2A52D}" type="pres">
      <dgm:prSet presAssocID="{5FA8A2FD-6744-4DEE-9F8C-4C13C666B6BB}" presName="comp" presStyleCnt="0"/>
      <dgm:spPr/>
    </dgm:pt>
    <dgm:pt modelId="{1A98653F-FE05-45B2-BD85-2657B16EF6BF}" type="pres">
      <dgm:prSet presAssocID="{5FA8A2FD-6744-4DEE-9F8C-4C13C666B6BB}" presName="box" presStyleLbl="node1" presStyleIdx="2" presStyleCnt="7"/>
      <dgm:spPr>
        <a:xfrm>
          <a:off x="0" y="1174353"/>
          <a:ext cx="6096000" cy="533796"/>
        </a:xfrm>
        <a:prstGeom prst="roundRect">
          <a:avLst>
            <a:gd name="adj" fmla="val 10000"/>
          </a:avLst>
        </a:prstGeom>
      </dgm:spPr>
    </dgm:pt>
    <dgm:pt modelId="{5B2468C9-4670-41A9-9F95-58B7B42F9D0E}" type="pres">
      <dgm:prSet presAssocID="{5FA8A2FD-6744-4DEE-9F8C-4C13C666B6BB}" presName="img" presStyleLbl="fgImgPlace1" presStyleIdx="2" presStyleCnt="7"/>
      <dgm:spPr>
        <a:xfrm>
          <a:off x="55802" y="1283461"/>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569B0B28-A0C2-412C-A0BC-7A3BE304DB4D}" type="pres">
      <dgm:prSet presAssocID="{5FA8A2FD-6744-4DEE-9F8C-4C13C666B6BB}" presName="text" presStyleLbl="node1" presStyleIdx="2" presStyleCnt="7">
        <dgm:presLayoutVars>
          <dgm:bulletEnabled val="1"/>
        </dgm:presLayoutVars>
      </dgm:prSet>
      <dgm:spPr/>
    </dgm:pt>
    <dgm:pt modelId="{9A21B32F-072F-4A9F-9168-EB320F340E0E}" type="pres">
      <dgm:prSet presAssocID="{EF06143D-7A95-481D-B48E-BF22C8C89010}" presName="spacer" presStyleCnt="0"/>
      <dgm:spPr/>
    </dgm:pt>
    <dgm:pt modelId="{EFD4C3CB-70EA-43CE-9F01-4E9B4CC18F4E}" type="pres">
      <dgm:prSet presAssocID="{32AD3C8D-1973-4365-8922-D587ADC4FC67}" presName="comp" presStyleCnt="0"/>
      <dgm:spPr/>
    </dgm:pt>
    <dgm:pt modelId="{EE6E9BB4-DEFB-493A-A1A2-541CFB3C1CFB}" type="pres">
      <dgm:prSet presAssocID="{32AD3C8D-1973-4365-8922-D587ADC4FC67}" presName="box" presStyleLbl="node1" presStyleIdx="3" presStyleCnt="7"/>
      <dgm:spPr>
        <a:xfrm>
          <a:off x="0" y="1761529"/>
          <a:ext cx="6096000" cy="533796"/>
        </a:xfrm>
        <a:prstGeom prst="roundRect">
          <a:avLst>
            <a:gd name="adj" fmla="val 10000"/>
          </a:avLst>
        </a:prstGeom>
      </dgm:spPr>
    </dgm:pt>
    <dgm:pt modelId="{2F2D534C-333B-4F70-B2C7-CC621B35355F}" type="pres">
      <dgm:prSet presAssocID="{32AD3C8D-1973-4365-8922-D587ADC4FC67}" presName="img" presStyleLbl="fgImgPlace1" presStyleIdx="3" presStyleCnt="7"/>
      <dgm:spPr>
        <a:xfrm>
          <a:off x="55802" y="1897291"/>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BC755D25-3F8A-4DFD-9DD6-C490CB6436D4}" type="pres">
      <dgm:prSet presAssocID="{32AD3C8D-1973-4365-8922-D587ADC4FC67}" presName="text" presStyleLbl="node1" presStyleIdx="3" presStyleCnt="7">
        <dgm:presLayoutVars>
          <dgm:bulletEnabled val="1"/>
        </dgm:presLayoutVars>
      </dgm:prSet>
      <dgm:spPr/>
    </dgm:pt>
    <dgm:pt modelId="{ECDFF362-D5DA-4AB8-B197-95F6B62F1C0C}" type="pres">
      <dgm:prSet presAssocID="{DC1B80B0-F786-47AE-A5B3-06D5D64A0D4A}" presName="spacer" presStyleCnt="0"/>
      <dgm:spPr/>
    </dgm:pt>
    <dgm:pt modelId="{249C6E76-5CF3-4BA7-833F-9751FA875BE6}" type="pres">
      <dgm:prSet presAssocID="{C455F532-7CCD-4EB5-BE8D-B1233C7C0F88}" presName="comp" presStyleCnt="0"/>
      <dgm:spPr/>
    </dgm:pt>
    <dgm:pt modelId="{8D7CC0ED-FD9B-43E2-BBDE-093C156F064A}" type="pres">
      <dgm:prSet presAssocID="{C455F532-7CCD-4EB5-BE8D-B1233C7C0F88}" presName="box" presStyleLbl="node1" presStyleIdx="4" presStyleCnt="7"/>
      <dgm:spPr>
        <a:xfrm>
          <a:off x="0" y="2348706"/>
          <a:ext cx="6096000" cy="533796"/>
        </a:xfrm>
        <a:prstGeom prst="roundRect">
          <a:avLst>
            <a:gd name="adj" fmla="val 10000"/>
          </a:avLst>
        </a:prstGeom>
      </dgm:spPr>
    </dgm:pt>
    <dgm:pt modelId="{29752E10-DD40-4476-A860-EABFB192A396}" type="pres">
      <dgm:prSet presAssocID="{C455F532-7CCD-4EB5-BE8D-B1233C7C0F88}" presName="img" presStyleLbl="fgImgPlace1" presStyleIdx="4" presStyleCnt="7"/>
      <dgm:spPr>
        <a:xfrm>
          <a:off x="55802" y="2511120"/>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20035414-98C5-48BB-BF8C-D5B2D3AFCBAC}" type="pres">
      <dgm:prSet presAssocID="{C455F532-7CCD-4EB5-BE8D-B1233C7C0F88}" presName="text" presStyleLbl="node1" presStyleIdx="4" presStyleCnt="7">
        <dgm:presLayoutVars>
          <dgm:bulletEnabled val="1"/>
        </dgm:presLayoutVars>
      </dgm:prSet>
      <dgm:spPr/>
    </dgm:pt>
    <dgm:pt modelId="{D2115E2F-9446-412C-BAB0-A811BE83E1E1}" type="pres">
      <dgm:prSet presAssocID="{4F344978-C8FE-477F-81F9-E408B736997F}" presName="spacer" presStyleCnt="0"/>
      <dgm:spPr/>
    </dgm:pt>
    <dgm:pt modelId="{2CF9ECD8-A1C3-4B27-B043-E26279AA4E6C}" type="pres">
      <dgm:prSet presAssocID="{05ADDE74-C2A8-44AD-81DA-41361FE2DF63}" presName="comp" presStyleCnt="0"/>
      <dgm:spPr/>
    </dgm:pt>
    <dgm:pt modelId="{E6C0C033-955A-479A-A886-06E19E46AA4A}" type="pres">
      <dgm:prSet presAssocID="{05ADDE74-C2A8-44AD-81DA-41361FE2DF63}" presName="box" presStyleLbl="node1" presStyleIdx="5" presStyleCnt="7"/>
      <dgm:spPr>
        <a:xfrm>
          <a:off x="0" y="2935882"/>
          <a:ext cx="6096000" cy="533796"/>
        </a:xfrm>
        <a:prstGeom prst="roundRect">
          <a:avLst>
            <a:gd name="adj" fmla="val 10000"/>
          </a:avLst>
        </a:prstGeom>
      </dgm:spPr>
    </dgm:pt>
    <dgm:pt modelId="{E9E1B747-888C-4DAD-B7C5-78DA6AEB5AF5}" type="pres">
      <dgm:prSet presAssocID="{05ADDE74-C2A8-44AD-81DA-41361FE2DF63}" presName="img" presStyleLbl="fgImgPlace1" presStyleIdx="5" presStyleCnt="7"/>
      <dgm:spPr>
        <a:xfrm>
          <a:off x="55802" y="3124950"/>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29D3C76B-A227-4D3F-B98D-B0E65E5C5F02}" type="pres">
      <dgm:prSet presAssocID="{05ADDE74-C2A8-44AD-81DA-41361FE2DF63}" presName="text" presStyleLbl="node1" presStyleIdx="5" presStyleCnt="7">
        <dgm:presLayoutVars>
          <dgm:bulletEnabled val="1"/>
        </dgm:presLayoutVars>
      </dgm:prSet>
      <dgm:spPr/>
    </dgm:pt>
    <dgm:pt modelId="{1A498ADE-9358-4BB1-86CC-DB796492E349}" type="pres">
      <dgm:prSet presAssocID="{9E1DF36B-5CC5-44D1-B272-DCCAD9DF8103}" presName="spacer" presStyleCnt="0"/>
      <dgm:spPr/>
    </dgm:pt>
    <dgm:pt modelId="{BF30F989-1BA6-48CF-BB16-D5FCE8BB3F1E}" type="pres">
      <dgm:prSet presAssocID="{A09D71A7-82F7-48B5-9FD7-F2D4D9445E39}" presName="comp" presStyleCnt="0"/>
      <dgm:spPr/>
    </dgm:pt>
    <dgm:pt modelId="{63A9DE5E-FC00-4AF9-8A33-7F93490B2468}" type="pres">
      <dgm:prSet presAssocID="{A09D71A7-82F7-48B5-9FD7-F2D4D9445E39}" presName="box" presStyleLbl="node1" presStyleIdx="6" presStyleCnt="7"/>
      <dgm:spPr>
        <a:xfrm>
          <a:off x="0" y="3523059"/>
          <a:ext cx="6096000" cy="533796"/>
        </a:xfrm>
        <a:prstGeom prst="roundRect">
          <a:avLst>
            <a:gd name="adj" fmla="val 10000"/>
          </a:avLst>
        </a:prstGeom>
      </dgm:spPr>
    </dgm:pt>
    <dgm:pt modelId="{684C8A61-18B6-41EF-9250-56CCFD8BDF1D}" type="pres">
      <dgm:prSet presAssocID="{A09D71A7-82F7-48B5-9FD7-F2D4D9445E39}" presName="img" presStyleLbl="fgImgPlace1" presStyleIdx="6" presStyleCnt="7"/>
      <dgm:spPr>
        <a:xfrm>
          <a:off x="55802" y="3738779"/>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4CA919A1-927A-4D32-B364-9CE8950D1E6F}" type="pres">
      <dgm:prSet presAssocID="{A09D71A7-82F7-48B5-9FD7-F2D4D9445E39}" presName="text" presStyleLbl="node1" presStyleIdx="6" presStyleCnt="7">
        <dgm:presLayoutVars>
          <dgm:bulletEnabled val="1"/>
        </dgm:presLayoutVars>
      </dgm:prSet>
      <dgm:spPr/>
    </dgm:pt>
  </dgm:ptLst>
  <dgm:cxnLst>
    <dgm:cxn modelId="{921B510B-4B65-4C3F-8307-543487B61D94}" type="presOf" srcId="{A4E7FD6B-130B-423B-AE12-737D375F954F}" destId="{74E0B31A-C0B8-4A64-8E1B-2CFBB8BC77AE}" srcOrd="0" destOrd="0" presId="urn:microsoft.com/office/officeart/2005/8/layout/vList4"/>
    <dgm:cxn modelId="{9932141E-F5B4-4D88-A30F-B409B027ED7C}" type="presOf" srcId="{5FA8A2FD-6744-4DEE-9F8C-4C13C666B6BB}" destId="{569B0B28-A0C2-412C-A0BC-7A3BE304DB4D}" srcOrd="1" destOrd="0" presId="urn:microsoft.com/office/officeart/2005/8/layout/vList4"/>
    <dgm:cxn modelId="{B60E6721-90B8-4CFD-A80F-EC049C91ED6B}" type="presOf" srcId="{C455F532-7CCD-4EB5-BE8D-B1233C7C0F88}" destId="{8D7CC0ED-FD9B-43E2-BBDE-093C156F064A}" srcOrd="0" destOrd="0" presId="urn:microsoft.com/office/officeart/2005/8/layout/vList4"/>
    <dgm:cxn modelId="{B09DBD22-F05C-440C-9D09-DBC9EA64A22E}" type="presOf" srcId="{A4E7FD6B-130B-423B-AE12-737D375F954F}" destId="{5019763D-B5E5-4361-938D-5E56AE7491D2}" srcOrd="1" destOrd="0" presId="urn:microsoft.com/office/officeart/2005/8/layout/vList4"/>
    <dgm:cxn modelId="{E4748C24-09A9-4FE1-AB2F-071624361D70}" srcId="{F8BDB855-4111-4F0A-961B-E8816B5568AF}" destId="{05ADDE74-C2A8-44AD-81DA-41361FE2DF63}" srcOrd="5" destOrd="0" parTransId="{27994736-DA8A-4188-A4E5-14BD5C8DBFB5}" sibTransId="{9E1DF36B-5CC5-44D1-B272-DCCAD9DF8103}"/>
    <dgm:cxn modelId="{A6C0FB6C-1BE8-4770-8EB7-902CE84C637C}" srcId="{F8BDB855-4111-4F0A-961B-E8816B5568AF}" destId="{A09D71A7-82F7-48B5-9FD7-F2D4D9445E39}" srcOrd="6" destOrd="0" parTransId="{71A0D850-0B11-4002-A961-BB61B34A2984}" sibTransId="{6B0C0A90-CA09-4DFC-A73D-C16799AEC0A4}"/>
    <dgm:cxn modelId="{DF24D550-7DDD-41C1-A33C-8337BD02633D}" type="presOf" srcId="{C8424788-7F2E-4BEE-9A1A-71E986D90F5A}" destId="{7DC4B8E4-F1B5-405E-89DB-081DA799FEB6}" srcOrd="0" destOrd="0" presId="urn:microsoft.com/office/officeart/2005/8/layout/vList4"/>
    <dgm:cxn modelId="{55FBCF71-0507-4C9C-98F3-3453A1F8B101}" srcId="{F8BDB855-4111-4F0A-961B-E8816B5568AF}" destId="{32AD3C8D-1973-4365-8922-D587ADC4FC67}" srcOrd="3" destOrd="0" parTransId="{C0C7D7F3-D031-4D1B-A7DC-EAD0331ACCA4}" sibTransId="{DC1B80B0-F786-47AE-A5B3-06D5D64A0D4A}"/>
    <dgm:cxn modelId="{44662D73-F399-4014-857A-E3D4860AA14B}" type="presOf" srcId="{32AD3C8D-1973-4365-8922-D587ADC4FC67}" destId="{EE6E9BB4-DEFB-493A-A1A2-541CFB3C1CFB}" srcOrd="0" destOrd="0" presId="urn:microsoft.com/office/officeart/2005/8/layout/vList4"/>
    <dgm:cxn modelId="{FDB41779-9016-4BEE-A3A8-77793AD5D475}" type="presOf" srcId="{A09D71A7-82F7-48B5-9FD7-F2D4D9445E39}" destId="{63A9DE5E-FC00-4AF9-8A33-7F93490B2468}" srcOrd="0" destOrd="0" presId="urn:microsoft.com/office/officeart/2005/8/layout/vList4"/>
    <dgm:cxn modelId="{993DD57C-D3BC-4005-AA4F-52611A867DE3}" srcId="{F8BDB855-4111-4F0A-961B-E8816B5568AF}" destId="{C8424788-7F2E-4BEE-9A1A-71E986D90F5A}" srcOrd="0" destOrd="0" parTransId="{1E51BC44-E087-47CF-9599-1AD30F229052}" sibTransId="{4E18AFD8-5D57-41AC-BF0A-28D319A6A2A3}"/>
    <dgm:cxn modelId="{F4AB6C82-5989-48A7-9128-3DC6BB5933EC}" srcId="{F8BDB855-4111-4F0A-961B-E8816B5568AF}" destId="{5FA8A2FD-6744-4DEE-9F8C-4C13C666B6BB}" srcOrd="2" destOrd="0" parTransId="{A22272F9-D2BB-4139-9F31-7211C1E3C585}" sibTransId="{EF06143D-7A95-481D-B48E-BF22C8C89010}"/>
    <dgm:cxn modelId="{09F59485-A1EE-4289-9F8A-9565EB3F817E}" type="presOf" srcId="{05ADDE74-C2A8-44AD-81DA-41361FE2DF63}" destId="{29D3C76B-A227-4D3F-B98D-B0E65E5C5F02}" srcOrd="1" destOrd="0" presId="urn:microsoft.com/office/officeart/2005/8/layout/vList4"/>
    <dgm:cxn modelId="{29FE3897-8C4C-4206-BA56-3EEB659B4748}" type="presOf" srcId="{32AD3C8D-1973-4365-8922-D587ADC4FC67}" destId="{BC755D25-3F8A-4DFD-9DD6-C490CB6436D4}" srcOrd="1" destOrd="0" presId="urn:microsoft.com/office/officeart/2005/8/layout/vList4"/>
    <dgm:cxn modelId="{2B2068D0-7039-4A7E-93B7-4F41EE428959}" type="presOf" srcId="{C455F532-7CCD-4EB5-BE8D-B1233C7C0F88}" destId="{20035414-98C5-48BB-BF8C-D5B2D3AFCBAC}" srcOrd="1" destOrd="0" presId="urn:microsoft.com/office/officeart/2005/8/layout/vList4"/>
    <dgm:cxn modelId="{62602CD1-0860-47B8-B8FC-F3BA8E47193D}" type="presOf" srcId="{C8424788-7F2E-4BEE-9A1A-71E986D90F5A}" destId="{824D1FB4-7F51-4F1C-B037-E8ED11F68E69}" srcOrd="1" destOrd="0" presId="urn:microsoft.com/office/officeart/2005/8/layout/vList4"/>
    <dgm:cxn modelId="{F75584D3-7EA7-4757-BF8C-D5746997F265}" srcId="{F8BDB855-4111-4F0A-961B-E8816B5568AF}" destId="{C455F532-7CCD-4EB5-BE8D-B1233C7C0F88}" srcOrd="4" destOrd="0" parTransId="{22F220C4-3220-48C7-97A5-914036944F75}" sibTransId="{4F344978-C8FE-477F-81F9-E408B736997F}"/>
    <dgm:cxn modelId="{08E59FD5-F9CF-4000-8D53-343A300893D6}" type="presOf" srcId="{A09D71A7-82F7-48B5-9FD7-F2D4D9445E39}" destId="{4CA919A1-927A-4D32-B364-9CE8950D1E6F}" srcOrd="1" destOrd="0" presId="urn:microsoft.com/office/officeart/2005/8/layout/vList4"/>
    <dgm:cxn modelId="{AA6EA7E3-C6B2-43DF-A728-BBAEA64440EF}" type="presOf" srcId="{5FA8A2FD-6744-4DEE-9F8C-4C13C666B6BB}" destId="{1A98653F-FE05-45B2-BD85-2657B16EF6BF}" srcOrd="0" destOrd="0" presId="urn:microsoft.com/office/officeart/2005/8/layout/vList4"/>
    <dgm:cxn modelId="{A7E5D4E6-B1FF-4ED3-BEE3-5936C656F5A0}" type="presOf" srcId="{05ADDE74-C2A8-44AD-81DA-41361FE2DF63}" destId="{E6C0C033-955A-479A-A886-06E19E46AA4A}" srcOrd="0" destOrd="0" presId="urn:microsoft.com/office/officeart/2005/8/layout/vList4"/>
    <dgm:cxn modelId="{FB0A4AEE-1198-4857-928D-9322FED72C20}" srcId="{F8BDB855-4111-4F0A-961B-E8816B5568AF}" destId="{A4E7FD6B-130B-423B-AE12-737D375F954F}" srcOrd="1" destOrd="0" parTransId="{B78C7B8A-4C0C-4248-A94E-6389B42F8FD9}" sibTransId="{40E36E21-E948-4756-8FC1-EA52141BA0E8}"/>
    <dgm:cxn modelId="{6E50E3FF-8601-4638-AAD4-A18804983890}" type="presOf" srcId="{F8BDB855-4111-4F0A-961B-E8816B5568AF}" destId="{3C7CC3AD-5201-4596-BEED-0FDF4E208418}" srcOrd="0" destOrd="0" presId="urn:microsoft.com/office/officeart/2005/8/layout/vList4"/>
    <dgm:cxn modelId="{75D34EBA-5375-4B68-96F5-FBDF8D159F44}" type="presParOf" srcId="{3C7CC3AD-5201-4596-BEED-0FDF4E208418}" destId="{F2C6CADB-9851-49DD-AE97-37E25DA21033}" srcOrd="0" destOrd="0" presId="urn:microsoft.com/office/officeart/2005/8/layout/vList4"/>
    <dgm:cxn modelId="{474A2899-CB41-4941-9C02-870EA4CB3CD5}" type="presParOf" srcId="{F2C6CADB-9851-49DD-AE97-37E25DA21033}" destId="{7DC4B8E4-F1B5-405E-89DB-081DA799FEB6}" srcOrd="0" destOrd="0" presId="urn:microsoft.com/office/officeart/2005/8/layout/vList4"/>
    <dgm:cxn modelId="{3288535B-F8AC-4750-A5F0-44A33538A3E1}" type="presParOf" srcId="{F2C6CADB-9851-49DD-AE97-37E25DA21033}" destId="{533C37C8-721B-4686-8BD0-E3A27BF28AA6}" srcOrd="1" destOrd="0" presId="urn:microsoft.com/office/officeart/2005/8/layout/vList4"/>
    <dgm:cxn modelId="{E707A5BD-BE5A-4CCF-A45B-0DCD5CFD3D81}" type="presParOf" srcId="{F2C6CADB-9851-49DD-AE97-37E25DA21033}" destId="{824D1FB4-7F51-4F1C-B037-E8ED11F68E69}" srcOrd="2" destOrd="0" presId="urn:microsoft.com/office/officeart/2005/8/layout/vList4"/>
    <dgm:cxn modelId="{B4FA7658-6336-4CFC-A9E9-55CD1E402108}" type="presParOf" srcId="{3C7CC3AD-5201-4596-BEED-0FDF4E208418}" destId="{9490638B-F2AC-43E8-9D43-08CD4A6D220B}" srcOrd="1" destOrd="0" presId="urn:microsoft.com/office/officeart/2005/8/layout/vList4"/>
    <dgm:cxn modelId="{4A4D55E8-106C-4958-A49E-E0D77573E074}" type="presParOf" srcId="{3C7CC3AD-5201-4596-BEED-0FDF4E208418}" destId="{27A4E78E-5DDA-4BA8-863E-06749338CAB9}" srcOrd="2" destOrd="0" presId="urn:microsoft.com/office/officeart/2005/8/layout/vList4"/>
    <dgm:cxn modelId="{8C873BC5-C9F0-4FBE-AF27-BA9F67544DBF}" type="presParOf" srcId="{27A4E78E-5DDA-4BA8-863E-06749338CAB9}" destId="{74E0B31A-C0B8-4A64-8E1B-2CFBB8BC77AE}" srcOrd="0" destOrd="0" presId="urn:microsoft.com/office/officeart/2005/8/layout/vList4"/>
    <dgm:cxn modelId="{1AB43F99-3139-430E-85D8-933904C06668}" type="presParOf" srcId="{27A4E78E-5DDA-4BA8-863E-06749338CAB9}" destId="{A070DA0B-7270-4E2A-8CA4-683E93D0CD8D}" srcOrd="1" destOrd="0" presId="urn:microsoft.com/office/officeart/2005/8/layout/vList4"/>
    <dgm:cxn modelId="{42FE71DD-04F4-4BE5-9506-F751A2AC47D1}" type="presParOf" srcId="{27A4E78E-5DDA-4BA8-863E-06749338CAB9}" destId="{5019763D-B5E5-4361-938D-5E56AE7491D2}" srcOrd="2" destOrd="0" presId="urn:microsoft.com/office/officeart/2005/8/layout/vList4"/>
    <dgm:cxn modelId="{8310EE46-94EB-49AC-8525-CB77D45F1671}" type="presParOf" srcId="{3C7CC3AD-5201-4596-BEED-0FDF4E208418}" destId="{2B1E13BE-1A5D-46BB-B9EF-F1D4FAEE8472}" srcOrd="3" destOrd="0" presId="urn:microsoft.com/office/officeart/2005/8/layout/vList4"/>
    <dgm:cxn modelId="{3927F797-D8F5-4EBC-A1FC-6DDCD9C12679}" type="presParOf" srcId="{3C7CC3AD-5201-4596-BEED-0FDF4E208418}" destId="{9224E7E5-536A-4716-B95E-26AC45B2A52D}" srcOrd="4" destOrd="0" presId="urn:microsoft.com/office/officeart/2005/8/layout/vList4"/>
    <dgm:cxn modelId="{7C05D03D-79F9-4790-B72B-A26711EAA3D1}" type="presParOf" srcId="{9224E7E5-536A-4716-B95E-26AC45B2A52D}" destId="{1A98653F-FE05-45B2-BD85-2657B16EF6BF}" srcOrd="0" destOrd="0" presId="urn:microsoft.com/office/officeart/2005/8/layout/vList4"/>
    <dgm:cxn modelId="{6CEEE656-E0BF-49B6-A16F-708494B3CDBD}" type="presParOf" srcId="{9224E7E5-536A-4716-B95E-26AC45B2A52D}" destId="{5B2468C9-4670-41A9-9F95-58B7B42F9D0E}" srcOrd="1" destOrd="0" presId="urn:microsoft.com/office/officeart/2005/8/layout/vList4"/>
    <dgm:cxn modelId="{DA43BD3A-BE7E-41D4-A87E-29877C6671BF}" type="presParOf" srcId="{9224E7E5-536A-4716-B95E-26AC45B2A52D}" destId="{569B0B28-A0C2-412C-A0BC-7A3BE304DB4D}" srcOrd="2" destOrd="0" presId="urn:microsoft.com/office/officeart/2005/8/layout/vList4"/>
    <dgm:cxn modelId="{973575FB-5807-45F0-A882-EA0F5124863F}" type="presParOf" srcId="{3C7CC3AD-5201-4596-BEED-0FDF4E208418}" destId="{9A21B32F-072F-4A9F-9168-EB320F340E0E}" srcOrd="5" destOrd="0" presId="urn:microsoft.com/office/officeart/2005/8/layout/vList4"/>
    <dgm:cxn modelId="{DA6D1A89-1255-407E-BC13-4DBF8D07BC19}" type="presParOf" srcId="{3C7CC3AD-5201-4596-BEED-0FDF4E208418}" destId="{EFD4C3CB-70EA-43CE-9F01-4E9B4CC18F4E}" srcOrd="6" destOrd="0" presId="urn:microsoft.com/office/officeart/2005/8/layout/vList4"/>
    <dgm:cxn modelId="{EA9F5CF0-A659-4872-A911-65C22F33DEF9}" type="presParOf" srcId="{EFD4C3CB-70EA-43CE-9F01-4E9B4CC18F4E}" destId="{EE6E9BB4-DEFB-493A-A1A2-541CFB3C1CFB}" srcOrd="0" destOrd="0" presId="urn:microsoft.com/office/officeart/2005/8/layout/vList4"/>
    <dgm:cxn modelId="{3F431948-153C-4E60-AED3-F2C34F0B264F}" type="presParOf" srcId="{EFD4C3CB-70EA-43CE-9F01-4E9B4CC18F4E}" destId="{2F2D534C-333B-4F70-B2C7-CC621B35355F}" srcOrd="1" destOrd="0" presId="urn:microsoft.com/office/officeart/2005/8/layout/vList4"/>
    <dgm:cxn modelId="{70B82851-E8AC-4384-A443-29090193F12B}" type="presParOf" srcId="{EFD4C3CB-70EA-43CE-9F01-4E9B4CC18F4E}" destId="{BC755D25-3F8A-4DFD-9DD6-C490CB6436D4}" srcOrd="2" destOrd="0" presId="urn:microsoft.com/office/officeart/2005/8/layout/vList4"/>
    <dgm:cxn modelId="{6CF5921D-781E-4204-8204-2A2D727ED7AD}" type="presParOf" srcId="{3C7CC3AD-5201-4596-BEED-0FDF4E208418}" destId="{ECDFF362-D5DA-4AB8-B197-95F6B62F1C0C}" srcOrd="7" destOrd="0" presId="urn:microsoft.com/office/officeart/2005/8/layout/vList4"/>
    <dgm:cxn modelId="{BDE96327-2FB5-4E43-B4D8-6A9E21A4369E}" type="presParOf" srcId="{3C7CC3AD-5201-4596-BEED-0FDF4E208418}" destId="{249C6E76-5CF3-4BA7-833F-9751FA875BE6}" srcOrd="8" destOrd="0" presId="urn:microsoft.com/office/officeart/2005/8/layout/vList4"/>
    <dgm:cxn modelId="{39C1DDD3-F4AA-4766-8B3E-1E06C1E5CD9C}" type="presParOf" srcId="{249C6E76-5CF3-4BA7-833F-9751FA875BE6}" destId="{8D7CC0ED-FD9B-43E2-BBDE-093C156F064A}" srcOrd="0" destOrd="0" presId="urn:microsoft.com/office/officeart/2005/8/layout/vList4"/>
    <dgm:cxn modelId="{1BB6C9F3-D5B2-4B64-9912-E6C40C367E00}" type="presParOf" srcId="{249C6E76-5CF3-4BA7-833F-9751FA875BE6}" destId="{29752E10-DD40-4476-A860-EABFB192A396}" srcOrd="1" destOrd="0" presId="urn:microsoft.com/office/officeart/2005/8/layout/vList4"/>
    <dgm:cxn modelId="{E46BA565-0ECF-4BA5-BCB1-CCDD4584106E}" type="presParOf" srcId="{249C6E76-5CF3-4BA7-833F-9751FA875BE6}" destId="{20035414-98C5-48BB-BF8C-D5B2D3AFCBAC}" srcOrd="2" destOrd="0" presId="urn:microsoft.com/office/officeart/2005/8/layout/vList4"/>
    <dgm:cxn modelId="{2E5B3C8E-A5A4-4240-8C6D-3237A9FFA789}" type="presParOf" srcId="{3C7CC3AD-5201-4596-BEED-0FDF4E208418}" destId="{D2115E2F-9446-412C-BAB0-A811BE83E1E1}" srcOrd="9" destOrd="0" presId="urn:microsoft.com/office/officeart/2005/8/layout/vList4"/>
    <dgm:cxn modelId="{7D2FD389-E3E0-4BA5-A4FA-C10BC9033D23}" type="presParOf" srcId="{3C7CC3AD-5201-4596-BEED-0FDF4E208418}" destId="{2CF9ECD8-A1C3-4B27-B043-E26279AA4E6C}" srcOrd="10" destOrd="0" presId="urn:microsoft.com/office/officeart/2005/8/layout/vList4"/>
    <dgm:cxn modelId="{396167C4-7D42-4AE8-BA8C-CF2976DEBE53}" type="presParOf" srcId="{2CF9ECD8-A1C3-4B27-B043-E26279AA4E6C}" destId="{E6C0C033-955A-479A-A886-06E19E46AA4A}" srcOrd="0" destOrd="0" presId="urn:microsoft.com/office/officeart/2005/8/layout/vList4"/>
    <dgm:cxn modelId="{B945459E-A85B-438E-8834-203E4ED51A02}" type="presParOf" srcId="{2CF9ECD8-A1C3-4B27-B043-E26279AA4E6C}" destId="{E9E1B747-888C-4DAD-B7C5-78DA6AEB5AF5}" srcOrd="1" destOrd="0" presId="urn:microsoft.com/office/officeart/2005/8/layout/vList4"/>
    <dgm:cxn modelId="{329CB2EE-2C84-4320-A5AE-5BDB59CC8BF5}" type="presParOf" srcId="{2CF9ECD8-A1C3-4B27-B043-E26279AA4E6C}" destId="{29D3C76B-A227-4D3F-B98D-B0E65E5C5F02}" srcOrd="2" destOrd="0" presId="urn:microsoft.com/office/officeart/2005/8/layout/vList4"/>
    <dgm:cxn modelId="{5204AB05-254B-4AA0-999E-C6C9F3F27C47}" type="presParOf" srcId="{3C7CC3AD-5201-4596-BEED-0FDF4E208418}" destId="{1A498ADE-9358-4BB1-86CC-DB796492E349}" srcOrd="11" destOrd="0" presId="urn:microsoft.com/office/officeart/2005/8/layout/vList4"/>
    <dgm:cxn modelId="{7BAAFF8F-8EAD-48F6-952F-ECC72FBD15F0}" type="presParOf" srcId="{3C7CC3AD-5201-4596-BEED-0FDF4E208418}" destId="{BF30F989-1BA6-48CF-BB16-D5FCE8BB3F1E}" srcOrd="12" destOrd="0" presId="urn:microsoft.com/office/officeart/2005/8/layout/vList4"/>
    <dgm:cxn modelId="{250E48BB-C173-46E1-B427-43F5A5062A4A}" type="presParOf" srcId="{BF30F989-1BA6-48CF-BB16-D5FCE8BB3F1E}" destId="{63A9DE5E-FC00-4AF9-8A33-7F93490B2468}" srcOrd="0" destOrd="0" presId="urn:microsoft.com/office/officeart/2005/8/layout/vList4"/>
    <dgm:cxn modelId="{63088436-DBA1-445F-B671-19B9D0FDCDAD}" type="presParOf" srcId="{BF30F989-1BA6-48CF-BB16-D5FCE8BB3F1E}" destId="{684C8A61-18B6-41EF-9250-56CCFD8BDF1D}" srcOrd="1" destOrd="0" presId="urn:microsoft.com/office/officeart/2005/8/layout/vList4"/>
    <dgm:cxn modelId="{10DD3051-8201-4083-9C1D-3FC0E4C204F6}" type="presParOf" srcId="{BF30F989-1BA6-48CF-BB16-D5FCE8BB3F1E}" destId="{4CA919A1-927A-4D32-B364-9CE8950D1E6F}" srcOrd="2" destOrd="0" presId="urn:microsoft.com/office/officeart/2005/8/layout/vList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8BDB855-4111-4F0A-961B-E8816B5568AF}" type="doc">
      <dgm:prSet loTypeId="urn:microsoft.com/office/officeart/2005/8/layout/vList4" loCatId="list" qsTypeId="urn:microsoft.com/office/officeart/2005/8/quickstyle/simple1" qsCatId="simple" csTypeId="urn:microsoft.com/office/officeart/2005/8/colors/accent4_2" csCatId="accent4" phldr="1"/>
      <dgm:spPr/>
      <dgm:t>
        <a:bodyPr/>
        <a:lstStyle/>
        <a:p>
          <a:endParaRPr lang="de-CH"/>
        </a:p>
      </dgm:t>
    </dgm:pt>
    <dgm:pt modelId="{CED01026-7D65-4F0B-B5CF-E8BD7D85D0DE}">
      <dgm:prSet phldrT="[Text]" custT="1"/>
      <dgm:spPr>
        <a:xfrm>
          <a:off x="0" y="0"/>
          <a:ext cx="6288360" cy="558026"/>
        </a:xfrm>
        <a:prstGeom prst="roundRect">
          <a:avLst>
            <a:gd name="adj" fmla="val 10000"/>
          </a:avLst>
        </a:prstGeom>
        <a:solidFill>
          <a:srgbClr val="005A96"/>
        </a:solidFill>
        <a:ln w="19050" cap="flat" cmpd="sng" algn="ctr">
          <a:solidFill>
            <a:srgbClr val="000000"/>
          </a:solidFill>
          <a:prstDash val="solid"/>
        </a:ln>
        <a:effectLst/>
      </dgm:spPr>
      <dgm:t>
        <a:bodyPr/>
        <a:lstStyle/>
        <a:p>
          <a:pPr>
            <a:buNone/>
          </a:pPr>
          <a:r>
            <a:rPr lang="de-DE" sz="2600" dirty="0">
              <a:solidFill>
                <a:srgbClr val="FFFFFF"/>
              </a:solidFill>
              <a:latin typeface="Calibri" panose="020F0502020204030204" pitchFamily="34" charset="0"/>
              <a:ea typeface="+mn-ea"/>
              <a:cs typeface="Calibri" panose="020F0502020204030204" pitchFamily="34" charset="0"/>
            </a:rPr>
            <a:t>Team aufbauen &amp; entwickeln</a:t>
          </a:r>
          <a:endParaRPr lang="de-CH" sz="2600" dirty="0">
            <a:solidFill>
              <a:srgbClr val="FFFFFF"/>
            </a:solidFill>
            <a:latin typeface="Calibri" panose="020F0502020204030204" pitchFamily="34" charset="0"/>
            <a:ea typeface="+mn-ea"/>
            <a:cs typeface="Calibri" panose="020F0502020204030204" pitchFamily="34" charset="0"/>
          </a:endParaRPr>
        </a:p>
      </dgm:t>
    </dgm:pt>
    <dgm:pt modelId="{A64AE0D0-1412-4B26-900C-3AEED4DC6A2A}" type="parTrans" cxnId="{06F067F9-0D5D-466E-BB6E-BAAA6DAE1BCA}">
      <dgm:prSet/>
      <dgm:spPr/>
      <dgm:t>
        <a:bodyPr/>
        <a:lstStyle/>
        <a:p>
          <a:endParaRPr lang="de-CH" sz="2600">
            <a:latin typeface="Calibri" panose="020F0502020204030204" pitchFamily="34" charset="0"/>
            <a:cs typeface="Calibri" panose="020F0502020204030204" pitchFamily="34" charset="0"/>
          </a:endParaRPr>
        </a:p>
      </dgm:t>
    </dgm:pt>
    <dgm:pt modelId="{9BF96B32-94D7-4B1B-B00C-427E315D8C41}" type="sibTrans" cxnId="{06F067F9-0D5D-466E-BB6E-BAAA6DAE1BCA}">
      <dgm:prSet/>
      <dgm:spPr/>
      <dgm:t>
        <a:bodyPr/>
        <a:lstStyle/>
        <a:p>
          <a:endParaRPr lang="de-CH" sz="2600">
            <a:latin typeface="Calibri" panose="020F0502020204030204" pitchFamily="34" charset="0"/>
            <a:cs typeface="Calibri" panose="020F0502020204030204" pitchFamily="34" charset="0"/>
          </a:endParaRPr>
        </a:p>
      </dgm:t>
    </dgm:pt>
    <dgm:pt modelId="{C8424788-7F2E-4BEE-9A1A-71E986D90F5A}">
      <dgm:prSet phldrT="[Text]" custT="1"/>
      <dgm:spPr>
        <a:xfrm>
          <a:off x="0" y="613829"/>
          <a:ext cx="6288360" cy="558026"/>
        </a:xfrm>
        <a:prstGeom prst="roundRect">
          <a:avLst>
            <a:gd name="adj" fmla="val 10000"/>
          </a:avLst>
        </a:prstGeom>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Organisatorische Klarheit schaffen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1E51BC44-E087-47CF-9599-1AD30F229052}" type="parTrans" cxnId="{993DD57C-D3BC-4005-AA4F-52611A867DE3}">
      <dgm:prSet/>
      <dgm:spPr/>
      <dgm:t>
        <a:bodyPr/>
        <a:lstStyle/>
        <a:p>
          <a:endParaRPr lang="de-CH" sz="2600">
            <a:latin typeface="Calibri" panose="020F0502020204030204" pitchFamily="34" charset="0"/>
            <a:cs typeface="Calibri" panose="020F0502020204030204" pitchFamily="34" charset="0"/>
          </a:endParaRPr>
        </a:p>
      </dgm:t>
    </dgm:pt>
    <dgm:pt modelId="{4E18AFD8-5D57-41AC-BF0A-28D319A6A2A3}" type="sibTrans" cxnId="{993DD57C-D3BC-4005-AA4F-52611A867DE3}">
      <dgm:prSet/>
      <dgm:spPr/>
      <dgm:t>
        <a:bodyPr/>
        <a:lstStyle/>
        <a:p>
          <a:endParaRPr lang="de-CH" sz="2600">
            <a:latin typeface="Calibri" panose="020F0502020204030204" pitchFamily="34" charset="0"/>
            <a:cs typeface="Calibri" panose="020F0502020204030204" pitchFamily="34" charset="0"/>
          </a:endParaRPr>
        </a:p>
      </dgm:t>
    </dgm:pt>
    <dgm:pt modelId="{5FA8A2FD-6744-4DEE-9F8C-4C13C666B6BB}">
      <dgm:prSet phldrT="[Text]" custT="1"/>
      <dgm:spPr>
        <a:xfrm>
          <a:off x="0" y="1227659"/>
          <a:ext cx="6288360" cy="558026"/>
        </a:xfrm>
        <a:prstGeom prst="roundRect">
          <a:avLst>
            <a:gd name="adj" fmla="val 10000"/>
          </a:avLst>
        </a:prstGeom>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Ziele festlegen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A22272F9-D2BB-4139-9F31-7211C1E3C585}" type="parTrans" cxnId="{F4AB6C82-5989-48A7-9128-3DC6BB5933EC}">
      <dgm:prSet/>
      <dgm:spPr/>
      <dgm:t>
        <a:bodyPr/>
        <a:lstStyle/>
        <a:p>
          <a:endParaRPr lang="de-CH" sz="2600">
            <a:latin typeface="Calibri" panose="020F0502020204030204" pitchFamily="34" charset="0"/>
            <a:cs typeface="Calibri" panose="020F0502020204030204" pitchFamily="34" charset="0"/>
          </a:endParaRPr>
        </a:p>
      </dgm:t>
    </dgm:pt>
    <dgm:pt modelId="{EF06143D-7A95-481D-B48E-BF22C8C89010}" type="sibTrans" cxnId="{F4AB6C82-5989-48A7-9128-3DC6BB5933EC}">
      <dgm:prSet/>
      <dgm:spPr/>
      <dgm:t>
        <a:bodyPr/>
        <a:lstStyle/>
        <a:p>
          <a:endParaRPr lang="de-CH" sz="2600">
            <a:latin typeface="Calibri" panose="020F0502020204030204" pitchFamily="34" charset="0"/>
            <a:cs typeface="Calibri" panose="020F0502020204030204" pitchFamily="34" charset="0"/>
          </a:endParaRPr>
        </a:p>
      </dgm:t>
    </dgm:pt>
    <dgm:pt modelId="{32AD3C8D-1973-4365-8922-D587ADC4FC67}">
      <dgm:prSet custT="1"/>
      <dgm:spPr>
        <a:xfrm>
          <a:off x="0" y="1841488"/>
          <a:ext cx="6288360" cy="558026"/>
        </a:xfrm>
        <a:prstGeom prst="roundRect">
          <a:avLst>
            <a:gd name="adj" fmla="val 10000"/>
          </a:avLst>
        </a:prstGeom>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Planen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C0C7D7F3-D031-4D1B-A7DC-EAD0331ACCA4}" type="parTrans" cxnId="{55FBCF71-0507-4C9C-98F3-3453A1F8B101}">
      <dgm:prSet/>
      <dgm:spPr/>
      <dgm:t>
        <a:bodyPr/>
        <a:lstStyle/>
        <a:p>
          <a:endParaRPr lang="de-CH" sz="2600">
            <a:latin typeface="Calibri" panose="020F0502020204030204" pitchFamily="34" charset="0"/>
            <a:cs typeface="Calibri" panose="020F0502020204030204" pitchFamily="34" charset="0"/>
          </a:endParaRPr>
        </a:p>
      </dgm:t>
    </dgm:pt>
    <dgm:pt modelId="{DC1B80B0-F786-47AE-A5B3-06D5D64A0D4A}" type="sibTrans" cxnId="{55FBCF71-0507-4C9C-98F3-3453A1F8B101}">
      <dgm:prSet/>
      <dgm:spPr/>
      <dgm:t>
        <a:bodyPr/>
        <a:lstStyle/>
        <a:p>
          <a:endParaRPr lang="de-CH" sz="2600">
            <a:latin typeface="Calibri" panose="020F0502020204030204" pitchFamily="34" charset="0"/>
            <a:cs typeface="Calibri" panose="020F0502020204030204" pitchFamily="34" charset="0"/>
          </a:endParaRPr>
        </a:p>
      </dgm:t>
    </dgm:pt>
    <dgm:pt modelId="{C455F532-7CCD-4EB5-BE8D-B1233C7C0F88}">
      <dgm:prSet custT="1"/>
      <dgm:spPr>
        <a:xfrm>
          <a:off x="0" y="2455318"/>
          <a:ext cx="6288360" cy="558026"/>
        </a:xfrm>
        <a:prstGeom prst="roundRect">
          <a:avLst>
            <a:gd name="adj" fmla="val 10000"/>
          </a:avLst>
        </a:prstGeom>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Entscheiden &amp; umsetzen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22F220C4-3220-48C7-97A5-914036944F75}" type="parTrans" cxnId="{F75584D3-7EA7-4757-BF8C-D5746997F265}">
      <dgm:prSet/>
      <dgm:spPr/>
      <dgm:t>
        <a:bodyPr/>
        <a:lstStyle/>
        <a:p>
          <a:endParaRPr lang="de-CH" sz="2600">
            <a:latin typeface="Calibri" panose="020F0502020204030204" pitchFamily="34" charset="0"/>
            <a:cs typeface="Calibri" panose="020F0502020204030204" pitchFamily="34" charset="0"/>
          </a:endParaRPr>
        </a:p>
      </dgm:t>
    </dgm:pt>
    <dgm:pt modelId="{4F344978-C8FE-477F-81F9-E408B736997F}" type="sibTrans" cxnId="{F75584D3-7EA7-4757-BF8C-D5746997F265}">
      <dgm:prSet/>
      <dgm:spPr/>
      <dgm:t>
        <a:bodyPr/>
        <a:lstStyle/>
        <a:p>
          <a:endParaRPr lang="de-CH" sz="2600">
            <a:latin typeface="Calibri" panose="020F0502020204030204" pitchFamily="34" charset="0"/>
            <a:cs typeface="Calibri" panose="020F0502020204030204" pitchFamily="34" charset="0"/>
          </a:endParaRPr>
        </a:p>
      </dgm:t>
    </dgm:pt>
    <dgm:pt modelId="{05ADDE74-C2A8-44AD-81DA-41361FE2DF63}">
      <dgm:prSet custT="1"/>
      <dgm:spPr>
        <a:xfrm>
          <a:off x="0" y="3069147"/>
          <a:ext cx="6288360" cy="558026"/>
        </a:xfrm>
        <a:prstGeom prst="roundRect">
          <a:avLst>
            <a:gd name="adj" fmla="val 10000"/>
          </a:avLst>
        </a:prstGeom>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Beziehungen pflegen, kommunizieren &amp; verhandeln</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27994736-DA8A-4188-A4E5-14BD5C8DBFB5}" type="parTrans" cxnId="{E4748C24-09A9-4FE1-AB2F-071624361D70}">
      <dgm:prSet/>
      <dgm:spPr/>
      <dgm:t>
        <a:bodyPr/>
        <a:lstStyle/>
        <a:p>
          <a:endParaRPr lang="de-CH" sz="2600">
            <a:latin typeface="Calibri" panose="020F0502020204030204" pitchFamily="34" charset="0"/>
            <a:cs typeface="Calibri" panose="020F0502020204030204" pitchFamily="34" charset="0"/>
          </a:endParaRPr>
        </a:p>
      </dgm:t>
    </dgm:pt>
    <dgm:pt modelId="{9E1DF36B-5CC5-44D1-B272-DCCAD9DF8103}" type="sibTrans" cxnId="{E4748C24-09A9-4FE1-AB2F-071624361D70}">
      <dgm:prSet/>
      <dgm:spPr/>
      <dgm:t>
        <a:bodyPr/>
        <a:lstStyle/>
        <a:p>
          <a:endParaRPr lang="de-CH" sz="2600">
            <a:latin typeface="Calibri" panose="020F0502020204030204" pitchFamily="34" charset="0"/>
            <a:cs typeface="Calibri" panose="020F0502020204030204" pitchFamily="34" charset="0"/>
          </a:endParaRPr>
        </a:p>
      </dgm:t>
    </dgm:pt>
    <dgm:pt modelId="{A09D71A7-82F7-48B5-9FD7-F2D4D9445E39}">
      <dgm:prSet custT="1"/>
      <dgm:spPr>
        <a:xfrm>
          <a:off x="0" y="3682977"/>
          <a:ext cx="6288360" cy="558026"/>
        </a:xfrm>
        <a:prstGeom prst="roundRect">
          <a:avLst>
            <a:gd name="adj" fmla="val 10000"/>
          </a:avLst>
        </a:prstGeom>
        <a:solidFill>
          <a:srgbClr val="005A96"/>
        </a:solidFill>
        <a:ln w="19050" cap="flat" cmpd="sng" algn="ctr">
          <a:solidFill>
            <a:srgbClr val="000000"/>
          </a:solidFill>
          <a:prstDash val="solid"/>
        </a:ln>
        <a:effectLst/>
      </dgm:spPr>
      <dgm:t>
        <a:bodyPr spcFirstLastPara="0" vert="horz" wrap="square" lIns="95250" tIns="95250" rIns="95250" bIns="95250" numCol="1" spcCol="1270" anchor="ctr" anchorCtr="0"/>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Weiterentwicklung</a:t>
          </a:r>
          <a:endParaRPr lang="de-CH" sz="2600" kern="1200" dirty="0">
            <a:solidFill>
              <a:srgbClr val="FFFFFF"/>
            </a:solidFill>
            <a:latin typeface="Calibri" panose="020F0502020204030204" pitchFamily="34" charset="0"/>
            <a:ea typeface="+mn-ea"/>
            <a:cs typeface="Calibri" panose="020F0502020204030204" pitchFamily="34" charset="0"/>
          </a:endParaRPr>
        </a:p>
      </dgm:t>
    </dgm:pt>
    <dgm:pt modelId="{71A0D850-0B11-4002-A961-BB61B34A2984}" type="parTrans" cxnId="{A6C0FB6C-1BE8-4770-8EB7-902CE84C637C}">
      <dgm:prSet/>
      <dgm:spPr/>
      <dgm:t>
        <a:bodyPr/>
        <a:lstStyle/>
        <a:p>
          <a:endParaRPr lang="de-CH" sz="2600">
            <a:latin typeface="Calibri" panose="020F0502020204030204" pitchFamily="34" charset="0"/>
            <a:cs typeface="Calibri" panose="020F0502020204030204" pitchFamily="34" charset="0"/>
          </a:endParaRPr>
        </a:p>
      </dgm:t>
    </dgm:pt>
    <dgm:pt modelId="{6B0C0A90-CA09-4DFC-A73D-C16799AEC0A4}" type="sibTrans" cxnId="{A6C0FB6C-1BE8-4770-8EB7-902CE84C637C}">
      <dgm:prSet/>
      <dgm:spPr/>
      <dgm:t>
        <a:bodyPr/>
        <a:lstStyle/>
        <a:p>
          <a:endParaRPr lang="de-CH" sz="2600">
            <a:latin typeface="Calibri" panose="020F0502020204030204" pitchFamily="34" charset="0"/>
            <a:cs typeface="Calibri" panose="020F0502020204030204" pitchFamily="34" charset="0"/>
          </a:endParaRPr>
        </a:p>
      </dgm:t>
    </dgm:pt>
    <dgm:pt modelId="{3C7CC3AD-5201-4596-BEED-0FDF4E208418}" type="pres">
      <dgm:prSet presAssocID="{F8BDB855-4111-4F0A-961B-E8816B5568AF}" presName="linear" presStyleCnt="0">
        <dgm:presLayoutVars>
          <dgm:dir/>
          <dgm:resizeHandles val="exact"/>
        </dgm:presLayoutVars>
      </dgm:prSet>
      <dgm:spPr/>
    </dgm:pt>
    <dgm:pt modelId="{707221BA-74B3-4654-BECB-D1D367772989}" type="pres">
      <dgm:prSet presAssocID="{CED01026-7D65-4F0B-B5CF-E8BD7D85D0DE}" presName="comp" presStyleCnt="0"/>
      <dgm:spPr/>
    </dgm:pt>
    <dgm:pt modelId="{1D0D1B7F-C049-475E-A779-CAE2F637B72C}" type="pres">
      <dgm:prSet presAssocID="{CED01026-7D65-4F0B-B5CF-E8BD7D85D0DE}" presName="box" presStyleLbl="node1" presStyleIdx="0" presStyleCnt="7"/>
      <dgm:spPr/>
    </dgm:pt>
    <dgm:pt modelId="{79F11305-A76F-4D10-9A94-46B7A5275932}" type="pres">
      <dgm:prSet presAssocID="{CED01026-7D65-4F0B-B5CF-E8BD7D85D0DE}" presName="img" presStyleLbl="fgImgPlace1" presStyleIdx="0" presStyleCnt="7"/>
      <dgm:spPr>
        <a:xfrm>
          <a:off x="55802" y="55802"/>
          <a:ext cx="1257672"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DCFD7595-556F-4DC6-86F8-87CEBE7E17E5}" type="pres">
      <dgm:prSet presAssocID="{CED01026-7D65-4F0B-B5CF-E8BD7D85D0DE}" presName="text" presStyleLbl="node1" presStyleIdx="0" presStyleCnt="7">
        <dgm:presLayoutVars>
          <dgm:bulletEnabled val="1"/>
        </dgm:presLayoutVars>
      </dgm:prSet>
      <dgm:spPr/>
    </dgm:pt>
    <dgm:pt modelId="{4EEFD155-F6BE-4259-A138-026757D01EAE}" type="pres">
      <dgm:prSet presAssocID="{9BF96B32-94D7-4B1B-B00C-427E315D8C41}" presName="spacer" presStyleCnt="0"/>
      <dgm:spPr/>
    </dgm:pt>
    <dgm:pt modelId="{F2C6CADB-9851-49DD-AE97-37E25DA21033}" type="pres">
      <dgm:prSet presAssocID="{C8424788-7F2E-4BEE-9A1A-71E986D90F5A}" presName="comp" presStyleCnt="0"/>
      <dgm:spPr/>
    </dgm:pt>
    <dgm:pt modelId="{7DC4B8E4-F1B5-405E-89DB-081DA799FEB6}" type="pres">
      <dgm:prSet presAssocID="{C8424788-7F2E-4BEE-9A1A-71E986D90F5A}" presName="box" presStyleLbl="node1" presStyleIdx="1" presStyleCnt="7"/>
      <dgm:spPr>
        <a:xfrm>
          <a:off x="0" y="587176"/>
          <a:ext cx="6096000" cy="533796"/>
        </a:xfrm>
        <a:prstGeom prst="roundRect">
          <a:avLst>
            <a:gd name="adj" fmla="val 10000"/>
          </a:avLst>
        </a:prstGeom>
      </dgm:spPr>
    </dgm:pt>
    <dgm:pt modelId="{533C37C8-721B-4686-8BD0-E3A27BF28AA6}" type="pres">
      <dgm:prSet presAssocID="{C8424788-7F2E-4BEE-9A1A-71E986D90F5A}" presName="img" presStyleLbl="fgImgPlace1" presStyleIdx="1" presStyleCnt="7"/>
      <dgm:spPr>
        <a:xfrm>
          <a:off x="55802" y="669632"/>
          <a:ext cx="1257672"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824D1FB4-7F51-4F1C-B037-E8ED11F68E69}" type="pres">
      <dgm:prSet presAssocID="{C8424788-7F2E-4BEE-9A1A-71E986D90F5A}" presName="text" presStyleLbl="node1" presStyleIdx="1" presStyleCnt="7">
        <dgm:presLayoutVars>
          <dgm:bulletEnabled val="1"/>
        </dgm:presLayoutVars>
      </dgm:prSet>
      <dgm:spPr/>
    </dgm:pt>
    <dgm:pt modelId="{9490638B-F2AC-43E8-9D43-08CD4A6D220B}" type="pres">
      <dgm:prSet presAssocID="{4E18AFD8-5D57-41AC-BF0A-28D319A6A2A3}" presName="spacer" presStyleCnt="0"/>
      <dgm:spPr/>
    </dgm:pt>
    <dgm:pt modelId="{9224E7E5-536A-4716-B95E-26AC45B2A52D}" type="pres">
      <dgm:prSet presAssocID="{5FA8A2FD-6744-4DEE-9F8C-4C13C666B6BB}" presName="comp" presStyleCnt="0"/>
      <dgm:spPr/>
    </dgm:pt>
    <dgm:pt modelId="{1A98653F-FE05-45B2-BD85-2657B16EF6BF}" type="pres">
      <dgm:prSet presAssocID="{5FA8A2FD-6744-4DEE-9F8C-4C13C666B6BB}" presName="box" presStyleLbl="node1" presStyleIdx="2" presStyleCnt="7"/>
      <dgm:spPr>
        <a:xfrm>
          <a:off x="0" y="1174353"/>
          <a:ext cx="6096000" cy="533796"/>
        </a:xfrm>
        <a:prstGeom prst="roundRect">
          <a:avLst>
            <a:gd name="adj" fmla="val 10000"/>
          </a:avLst>
        </a:prstGeom>
      </dgm:spPr>
    </dgm:pt>
    <dgm:pt modelId="{5B2468C9-4670-41A9-9F95-58B7B42F9D0E}" type="pres">
      <dgm:prSet presAssocID="{5FA8A2FD-6744-4DEE-9F8C-4C13C666B6BB}" presName="img" presStyleLbl="fgImgPlace1" presStyleIdx="2" presStyleCnt="7"/>
      <dgm:spPr>
        <a:xfrm>
          <a:off x="55802" y="1283461"/>
          <a:ext cx="1257672"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569B0B28-A0C2-412C-A0BC-7A3BE304DB4D}" type="pres">
      <dgm:prSet presAssocID="{5FA8A2FD-6744-4DEE-9F8C-4C13C666B6BB}" presName="text" presStyleLbl="node1" presStyleIdx="2" presStyleCnt="7">
        <dgm:presLayoutVars>
          <dgm:bulletEnabled val="1"/>
        </dgm:presLayoutVars>
      </dgm:prSet>
      <dgm:spPr/>
    </dgm:pt>
    <dgm:pt modelId="{9A21B32F-072F-4A9F-9168-EB320F340E0E}" type="pres">
      <dgm:prSet presAssocID="{EF06143D-7A95-481D-B48E-BF22C8C89010}" presName="spacer" presStyleCnt="0"/>
      <dgm:spPr/>
    </dgm:pt>
    <dgm:pt modelId="{EFD4C3CB-70EA-43CE-9F01-4E9B4CC18F4E}" type="pres">
      <dgm:prSet presAssocID="{32AD3C8D-1973-4365-8922-D587ADC4FC67}" presName="comp" presStyleCnt="0"/>
      <dgm:spPr/>
    </dgm:pt>
    <dgm:pt modelId="{EE6E9BB4-DEFB-493A-A1A2-541CFB3C1CFB}" type="pres">
      <dgm:prSet presAssocID="{32AD3C8D-1973-4365-8922-D587ADC4FC67}" presName="box" presStyleLbl="node1" presStyleIdx="3" presStyleCnt="7"/>
      <dgm:spPr>
        <a:xfrm>
          <a:off x="0" y="1761529"/>
          <a:ext cx="6096000" cy="533796"/>
        </a:xfrm>
        <a:prstGeom prst="roundRect">
          <a:avLst>
            <a:gd name="adj" fmla="val 10000"/>
          </a:avLst>
        </a:prstGeom>
      </dgm:spPr>
    </dgm:pt>
    <dgm:pt modelId="{2F2D534C-333B-4F70-B2C7-CC621B35355F}" type="pres">
      <dgm:prSet presAssocID="{32AD3C8D-1973-4365-8922-D587ADC4FC67}" presName="img" presStyleLbl="fgImgPlace1" presStyleIdx="3" presStyleCnt="7"/>
      <dgm:spPr>
        <a:xfrm>
          <a:off x="55802" y="1897291"/>
          <a:ext cx="1257672"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BC755D25-3F8A-4DFD-9DD6-C490CB6436D4}" type="pres">
      <dgm:prSet presAssocID="{32AD3C8D-1973-4365-8922-D587ADC4FC67}" presName="text" presStyleLbl="node1" presStyleIdx="3" presStyleCnt="7">
        <dgm:presLayoutVars>
          <dgm:bulletEnabled val="1"/>
        </dgm:presLayoutVars>
      </dgm:prSet>
      <dgm:spPr/>
    </dgm:pt>
    <dgm:pt modelId="{ECDFF362-D5DA-4AB8-B197-95F6B62F1C0C}" type="pres">
      <dgm:prSet presAssocID="{DC1B80B0-F786-47AE-A5B3-06D5D64A0D4A}" presName="spacer" presStyleCnt="0"/>
      <dgm:spPr/>
    </dgm:pt>
    <dgm:pt modelId="{249C6E76-5CF3-4BA7-833F-9751FA875BE6}" type="pres">
      <dgm:prSet presAssocID="{C455F532-7CCD-4EB5-BE8D-B1233C7C0F88}" presName="comp" presStyleCnt="0"/>
      <dgm:spPr/>
    </dgm:pt>
    <dgm:pt modelId="{8D7CC0ED-FD9B-43E2-BBDE-093C156F064A}" type="pres">
      <dgm:prSet presAssocID="{C455F532-7CCD-4EB5-BE8D-B1233C7C0F88}" presName="box" presStyleLbl="node1" presStyleIdx="4" presStyleCnt="7"/>
      <dgm:spPr>
        <a:xfrm>
          <a:off x="0" y="2348706"/>
          <a:ext cx="6096000" cy="533796"/>
        </a:xfrm>
        <a:prstGeom prst="roundRect">
          <a:avLst>
            <a:gd name="adj" fmla="val 10000"/>
          </a:avLst>
        </a:prstGeom>
      </dgm:spPr>
    </dgm:pt>
    <dgm:pt modelId="{29752E10-DD40-4476-A860-EABFB192A396}" type="pres">
      <dgm:prSet presAssocID="{C455F532-7CCD-4EB5-BE8D-B1233C7C0F88}" presName="img" presStyleLbl="fgImgPlace1" presStyleIdx="4" presStyleCnt="7"/>
      <dgm:spPr>
        <a:xfrm>
          <a:off x="55802" y="2511120"/>
          <a:ext cx="1257672"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20035414-98C5-48BB-BF8C-D5B2D3AFCBAC}" type="pres">
      <dgm:prSet presAssocID="{C455F532-7CCD-4EB5-BE8D-B1233C7C0F88}" presName="text" presStyleLbl="node1" presStyleIdx="4" presStyleCnt="7">
        <dgm:presLayoutVars>
          <dgm:bulletEnabled val="1"/>
        </dgm:presLayoutVars>
      </dgm:prSet>
      <dgm:spPr/>
    </dgm:pt>
    <dgm:pt modelId="{D2115E2F-9446-412C-BAB0-A811BE83E1E1}" type="pres">
      <dgm:prSet presAssocID="{4F344978-C8FE-477F-81F9-E408B736997F}" presName="spacer" presStyleCnt="0"/>
      <dgm:spPr/>
    </dgm:pt>
    <dgm:pt modelId="{2CF9ECD8-A1C3-4B27-B043-E26279AA4E6C}" type="pres">
      <dgm:prSet presAssocID="{05ADDE74-C2A8-44AD-81DA-41361FE2DF63}" presName="comp" presStyleCnt="0"/>
      <dgm:spPr/>
    </dgm:pt>
    <dgm:pt modelId="{E6C0C033-955A-479A-A886-06E19E46AA4A}" type="pres">
      <dgm:prSet presAssocID="{05ADDE74-C2A8-44AD-81DA-41361FE2DF63}" presName="box" presStyleLbl="node1" presStyleIdx="5" presStyleCnt="7"/>
      <dgm:spPr>
        <a:xfrm>
          <a:off x="0" y="2935882"/>
          <a:ext cx="6096000" cy="533796"/>
        </a:xfrm>
        <a:prstGeom prst="roundRect">
          <a:avLst>
            <a:gd name="adj" fmla="val 10000"/>
          </a:avLst>
        </a:prstGeom>
      </dgm:spPr>
    </dgm:pt>
    <dgm:pt modelId="{E9E1B747-888C-4DAD-B7C5-78DA6AEB5AF5}" type="pres">
      <dgm:prSet presAssocID="{05ADDE74-C2A8-44AD-81DA-41361FE2DF63}" presName="img" presStyleLbl="fgImgPlace1" presStyleIdx="5" presStyleCnt="7"/>
      <dgm:spPr>
        <a:xfrm>
          <a:off x="55802" y="3124950"/>
          <a:ext cx="1257672"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29D3C76B-A227-4D3F-B98D-B0E65E5C5F02}" type="pres">
      <dgm:prSet presAssocID="{05ADDE74-C2A8-44AD-81DA-41361FE2DF63}" presName="text" presStyleLbl="node1" presStyleIdx="5" presStyleCnt="7">
        <dgm:presLayoutVars>
          <dgm:bulletEnabled val="1"/>
        </dgm:presLayoutVars>
      </dgm:prSet>
      <dgm:spPr/>
    </dgm:pt>
    <dgm:pt modelId="{1A498ADE-9358-4BB1-86CC-DB796492E349}" type="pres">
      <dgm:prSet presAssocID="{9E1DF36B-5CC5-44D1-B272-DCCAD9DF8103}" presName="spacer" presStyleCnt="0"/>
      <dgm:spPr/>
    </dgm:pt>
    <dgm:pt modelId="{BF30F989-1BA6-48CF-BB16-D5FCE8BB3F1E}" type="pres">
      <dgm:prSet presAssocID="{A09D71A7-82F7-48B5-9FD7-F2D4D9445E39}" presName="comp" presStyleCnt="0"/>
      <dgm:spPr/>
    </dgm:pt>
    <dgm:pt modelId="{63A9DE5E-FC00-4AF9-8A33-7F93490B2468}" type="pres">
      <dgm:prSet presAssocID="{A09D71A7-82F7-48B5-9FD7-F2D4D9445E39}" presName="box" presStyleLbl="node1" presStyleIdx="6" presStyleCnt="7"/>
      <dgm:spPr>
        <a:xfrm>
          <a:off x="0" y="3523059"/>
          <a:ext cx="6096000" cy="533796"/>
        </a:xfrm>
        <a:prstGeom prst="roundRect">
          <a:avLst>
            <a:gd name="adj" fmla="val 10000"/>
          </a:avLst>
        </a:prstGeom>
      </dgm:spPr>
    </dgm:pt>
    <dgm:pt modelId="{684C8A61-18B6-41EF-9250-56CCFD8BDF1D}" type="pres">
      <dgm:prSet presAssocID="{A09D71A7-82F7-48B5-9FD7-F2D4D9445E39}" presName="img" presStyleLbl="fgImgPlace1" presStyleIdx="6" presStyleCnt="7"/>
      <dgm:spPr>
        <a:xfrm>
          <a:off x="55802" y="3738779"/>
          <a:ext cx="1257672"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dgm:spPr>
    </dgm:pt>
    <dgm:pt modelId="{4CA919A1-927A-4D32-B364-9CE8950D1E6F}" type="pres">
      <dgm:prSet presAssocID="{A09D71A7-82F7-48B5-9FD7-F2D4D9445E39}" presName="text" presStyleLbl="node1" presStyleIdx="6" presStyleCnt="7">
        <dgm:presLayoutVars>
          <dgm:bulletEnabled val="1"/>
        </dgm:presLayoutVars>
      </dgm:prSet>
      <dgm:spPr/>
    </dgm:pt>
  </dgm:ptLst>
  <dgm:cxnLst>
    <dgm:cxn modelId="{9932141E-F5B4-4D88-A30F-B409B027ED7C}" type="presOf" srcId="{5FA8A2FD-6744-4DEE-9F8C-4C13C666B6BB}" destId="{569B0B28-A0C2-412C-A0BC-7A3BE304DB4D}" srcOrd="1" destOrd="0" presId="urn:microsoft.com/office/officeart/2005/8/layout/vList4"/>
    <dgm:cxn modelId="{B60E6721-90B8-4CFD-A80F-EC049C91ED6B}" type="presOf" srcId="{C455F532-7CCD-4EB5-BE8D-B1233C7C0F88}" destId="{8D7CC0ED-FD9B-43E2-BBDE-093C156F064A}" srcOrd="0" destOrd="0" presId="urn:microsoft.com/office/officeart/2005/8/layout/vList4"/>
    <dgm:cxn modelId="{E4748C24-09A9-4FE1-AB2F-071624361D70}" srcId="{F8BDB855-4111-4F0A-961B-E8816B5568AF}" destId="{05ADDE74-C2A8-44AD-81DA-41361FE2DF63}" srcOrd="5" destOrd="0" parTransId="{27994736-DA8A-4188-A4E5-14BD5C8DBFB5}" sibTransId="{9E1DF36B-5CC5-44D1-B272-DCCAD9DF8103}"/>
    <dgm:cxn modelId="{A6C0FB6C-1BE8-4770-8EB7-902CE84C637C}" srcId="{F8BDB855-4111-4F0A-961B-E8816B5568AF}" destId="{A09D71A7-82F7-48B5-9FD7-F2D4D9445E39}" srcOrd="6" destOrd="0" parTransId="{71A0D850-0B11-4002-A961-BB61B34A2984}" sibTransId="{6B0C0A90-CA09-4DFC-A73D-C16799AEC0A4}"/>
    <dgm:cxn modelId="{DF24D550-7DDD-41C1-A33C-8337BD02633D}" type="presOf" srcId="{C8424788-7F2E-4BEE-9A1A-71E986D90F5A}" destId="{7DC4B8E4-F1B5-405E-89DB-081DA799FEB6}" srcOrd="0" destOrd="0" presId="urn:microsoft.com/office/officeart/2005/8/layout/vList4"/>
    <dgm:cxn modelId="{55FBCF71-0507-4C9C-98F3-3453A1F8B101}" srcId="{F8BDB855-4111-4F0A-961B-E8816B5568AF}" destId="{32AD3C8D-1973-4365-8922-D587ADC4FC67}" srcOrd="3" destOrd="0" parTransId="{C0C7D7F3-D031-4D1B-A7DC-EAD0331ACCA4}" sibTransId="{DC1B80B0-F786-47AE-A5B3-06D5D64A0D4A}"/>
    <dgm:cxn modelId="{44662D73-F399-4014-857A-E3D4860AA14B}" type="presOf" srcId="{32AD3C8D-1973-4365-8922-D587ADC4FC67}" destId="{EE6E9BB4-DEFB-493A-A1A2-541CFB3C1CFB}" srcOrd="0" destOrd="0" presId="urn:microsoft.com/office/officeart/2005/8/layout/vList4"/>
    <dgm:cxn modelId="{FDB41779-9016-4BEE-A3A8-77793AD5D475}" type="presOf" srcId="{A09D71A7-82F7-48B5-9FD7-F2D4D9445E39}" destId="{63A9DE5E-FC00-4AF9-8A33-7F93490B2468}" srcOrd="0" destOrd="0" presId="urn:microsoft.com/office/officeart/2005/8/layout/vList4"/>
    <dgm:cxn modelId="{993DD57C-D3BC-4005-AA4F-52611A867DE3}" srcId="{F8BDB855-4111-4F0A-961B-E8816B5568AF}" destId="{C8424788-7F2E-4BEE-9A1A-71E986D90F5A}" srcOrd="1" destOrd="0" parTransId="{1E51BC44-E087-47CF-9599-1AD30F229052}" sibTransId="{4E18AFD8-5D57-41AC-BF0A-28D319A6A2A3}"/>
    <dgm:cxn modelId="{F4AB6C82-5989-48A7-9128-3DC6BB5933EC}" srcId="{F8BDB855-4111-4F0A-961B-E8816B5568AF}" destId="{5FA8A2FD-6744-4DEE-9F8C-4C13C666B6BB}" srcOrd="2" destOrd="0" parTransId="{A22272F9-D2BB-4139-9F31-7211C1E3C585}" sibTransId="{EF06143D-7A95-481D-B48E-BF22C8C89010}"/>
    <dgm:cxn modelId="{09F59485-A1EE-4289-9F8A-9565EB3F817E}" type="presOf" srcId="{05ADDE74-C2A8-44AD-81DA-41361FE2DF63}" destId="{29D3C76B-A227-4D3F-B98D-B0E65E5C5F02}" srcOrd="1" destOrd="0" presId="urn:microsoft.com/office/officeart/2005/8/layout/vList4"/>
    <dgm:cxn modelId="{29FE3897-8C4C-4206-BA56-3EEB659B4748}" type="presOf" srcId="{32AD3C8D-1973-4365-8922-D587ADC4FC67}" destId="{BC755D25-3F8A-4DFD-9DD6-C490CB6436D4}" srcOrd="1" destOrd="0" presId="urn:microsoft.com/office/officeart/2005/8/layout/vList4"/>
    <dgm:cxn modelId="{2B2068D0-7039-4A7E-93B7-4F41EE428959}" type="presOf" srcId="{C455F532-7CCD-4EB5-BE8D-B1233C7C0F88}" destId="{20035414-98C5-48BB-BF8C-D5B2D3AFCBAC}" srcOrd="1" destOrd="0" presId="urn:microsoft.com/office/officeart/2005/8/layout/vList4"/>
    <dgm:cxn modelId="{62602CD1-0860-47B8-B8FC-F3BA8E47193D}" type="presOf" srcId="{C8424788-7F2E-4BEE-9A1A-71E986D90F5A}" destId="{824D1FB4-7F51-4F1C-B037-E8ED11F68E69}" srcOrd="1" destOrd="0" presId="urn:microsoft.com/office/officeart/2005/8/layout/vList4"/>
    <dgm:cxn modelId="{F75584D3-7EA7-4757-BF8C-D5746997F265}" srcId="{F8BDB855-4111-4F0A-961B-E8816B5568AF}" destId="{C455F532-7CCD-4EB5-BE8D-B1233C7C0F88}" srcOrd="4" destOrd="0" parTransId="{22F220C4-3220-48C7-97A5-914036944F75}" sibTransId="{4F344978-C8FE-477F-81F9-E408B736997F}"/>
    <dgm:cxn modelId="{08E59FD5-F9CF-4000-8D53-343A300893D6}" type="presOf" srcId="{A09D71A7-82F7-48B5-9FD7-F2D4D9445E39}" destId="{4CA919A1-927A-4D32-B364-9CE8950D1E6F}" srcOrd="1" destOrd="0" presId="urn:microsoft.com/office/officeart/2005/8/layout/vList4"/>
    <dgm:cxn modelId="{7D809EE2-0A8B-42E0-9266-BCB70BDA7122}" type="presOf" srcId="{CED01026-7D65-4F0B-B5CF-E8BD7D85D0DE}" destId="{DCFD7595-556F-4DC6-86F8-87CEBE7E17E5}" srcOrd="1" destOrd="0" presId="urn:microsoft.com/office/officeart/2005/8/layout/vList4"/>
    <dgm:cxn modelId="{AA6EA7E3-C6B2-43DF-A728-BBAEA64440EF}" type="presOf" srcId="{5FA8A2FD-6744-4DEE-9F8C-4C13C666B6BB}" destId="{1A98653F-FE05-45B2-BD85-2657B16EF6BF}" srcOrd="0" destOrd="0" presId="urn:microsoft.com/office/officeart/2005/8/layout/vList4"/>
    <dgm:cxn modelId="{A7E5D4E6-B1FF-4ED3-BEE3-5936C656F5A0}" type="presOf" srcId="{05ADDE74-C2A8-44AD-81DA-41361FE2DF63}" destId="{E6C0C033-955A-479A-A886-06E19E46AA4A}" srcOrd="0" destOrd="0" presId="urn:microsoft.com/office/officeart/2005/8/layout/vList4"/>
    <dgm:cxn modelId="{06F067F9-0D5D-466E-BB6E-BAAA6DAE1BCA}" srcId="{F8BDB855-4111-4F0A-961B-E8816B5568AF}" destId="{CED01026-7D65-4F0B-B5CF-E8BD7D85D0DE}" srcOrd="0" destOrd="0" parTransId="{A64AE0D0-1412-4B26-900C-3AEED4DC6A2A}" sibTransId="{9BF96B32-94D7-4B1B-B00C-427E315D8C41}"/>
    <dgm:cxn modelId="{A354E9FE-C54C-41C1-A573-68C537C493AF}" type="presOf" srcId="{CED01026-7D65-4F0B-B5CF-E8BD7D85D0DE}" destId="{1D0D1B7F-C049-475E-A779-CAE2F637B72C}" srcOrd="0" destOrd="0" presId="urn:microsoft.com/office/officeart/2005/8/layout/vList4"/>
    <dgm:cxn modelId="{6E50E3FF-8601-4638-AAD4-A18804983890}" type="presOf" srcId="{F8BDB855-4111-4F0A-961B-E8816B5568AF}" destId="{3C7CC3AD-5201-4596-BEED-0FDF4E208418}" srcOrd="0" destOrd="0" presId="urn:microsoft.com/office/officeart/2005/8/layout/vList4"/>
    <dgm:cxn modelId="{F79605DB-F9E2-4001-995D-DE6AC01DAA96}" type="presParOf" srcId="{3C7CC3AD-5201-4596-BEED-0FDF4E208418}" destId="{707221BA-74B3-4654-BECB-D1D367772989}" srcOrd="0" destOrd="0" presId="urn:microsoft.com/office/officeart/2005/8/layout/vList4"/>
    <dgm:cxn modelId="{3A44F9A0-6A5D-46AE-AE09-C66BC7152D05}" type="presParOf" srcId="{707221BA-74B3-4654-BECB-D1D367772989}" destId="{1D0D1B7F-C049-475E-A779-CAE2F637B72C}" srcOrd="0" destOrd="0" presId="urn:microsoft.com/office/officeart/2005/8/layout/vList4"/>
    <dgm:cxn modelId="{D1DBE182-1DA8-4DDD-9D03-2328D0145ADD}" type="presParOf" srcId="{707221BA-74B3-4654-BECB-D1D367772989}" destId="{79F11305-A76F-4D10-9A94-46B7A5275932}" srcOrd="1" destOrd="0" presId="urn:microsoft.com/office/officeart/2005/8/layout/vList4"/>
    <dgm:cxn modelId="{0B3F0FEC-2B2A-48C1-B77F-9D91894272BC}" type="presParOf" srcId="{707221BA-74B3-4654-BECB-D1D367772989}" destId="{DCFD7595-556F-4DC6-86F8-87CEBE7E17E5}" srcOrd="2" destOrd="0" presId="urn:microsoft.com/office/officeart/2005/8/layout/vList4"/>
    <dgm:cxn modelId="{0858F99D-A691-4A6B-AAD3-0364270DCE66}" type="presParOf" srcId="{3C7CC3AD-5201-4596-BEED-0FDF4E208418}" destId="{4EEFD155-F6BE-4259-A138-026757D01EAE}" srcOrd="1" destOrd="0" presId="urn:microsoft.com/office/officeart/2005/8/layout/vList4"/>
    <dgm:cxn modelId="{75D34EBA-5375-4B68-96F5-FBDF8D159F44}" type="presParOf" srcId="{3C7CC3AD-5201-4596-BEED-0FDF4E208418}" destId="{F2C6CADB-9851-49DD-AE97-37E25DA21033}" srcOrd="2" destOrd="0" presId="urn:microsoft.com/office/officeart/2005/8/layout/vList4"/>
    <dgm:cxn modelId="{474A2899-CB41-4941-9C02-870EA4CB3CD5}" type="presParOf" srcId="{F2C6CADB-9851-49DD-AE97-37E25DA21033}" destId="{7DC4B8E4-F1B5-405E-89DB-081DA799FEB6}" srcOrd="0" destOrd="0" presId="urn:microsoft.com/office/officeart/2005/8/layout/vList4"/>
    <dgm:cxn modelId="{3288535B-F8AC-4750-A5F0-44A33538A3E1}" type="presParOf" srcId="{F2C6CADB-9851-49DD-AE97-37E25DA21033}" destId="{533C37C8-721B-4686-8BD0-E3A27BF28AA6}" srcOrd="1" destOrd="0" presId="urn:microsoft.com/office/officeart/2005/8/layout/vList4"/>
    <dgm:cxn modelId="{E707A5BD-BE5A-4CCF-A45B-0DCD5CFD3D81}" type="presParOf" srcId="{F2C6CADB-9851-49DD-AE97-37E25DA21033}" destId="{824D1FB4-7F51-4F1C-B037-E8ED11F68E69}" srcOrd="2" destOrd="0" presId="urn:microsoft.com/office/officeart/2005/8/layout/vList4"/>
    <dgm:cxn modelId="{B4FA7658-6336-4CFC-A9E9-55CD1E402108}" type="presParOf" srcId="{3C7CC3AD-5201-4596-BEED-0FDF4E208418}" destId="{9490638B-F2AC-43E8-9D43-08CD4A6D220B}" srcOrd="3" destOrd="0" presId="urn:microsoft.com/office/officeart/2005/8/layout/vList4"/>
    <dgm:cxn modelId="{3927F797-D8F5-4EBC-A1FC-6DDCD9C12679}" type="presParOf" srcId="{3C7CC3AD-5201-4596-BEED-0FDF4E208418}" destId="{9224E7E5-536A-4716-B95E-26AC45B2A52D}" srcOrd="4" destOrd="0" presId="urn:microsoft.com/office/officeart/2005/8/layout/vList4"/>
    <dgm:cxn modelId="{7C05D03D-79F9-4790-B72B-A26711EAA3D1}" type="presParOf" srcId="{9224E7E5-536A-4716-B95E-26AC45B2A52D}" destId="{1A98653F-FE05-45B2-BD85-2657B16EF6BF}" srcOrd="0" destOrd="0" presId="urn:microsoft.com/office/officeart/2005/8/layout/vList4"/>
    <dgm:cxn modelId="{6CEEE656-E0BF-49B6-A16F-708494B3CDBD}" type="presParOf" srcId="{9224E7E5-536A-4716-B95E-26AC45B2A52D}" destId="{5B2468C9-4670-41A9-9F95-58B7B42F9D0E}" srcOrd="1" destOrd="0" presId="urn:microsoft.com/office/officeart/2005/8/layout/vList4"/>
    <dgm:cxn modelId="{DA43BD3A-BE7E-41D4-A87E-29877C6671BF}" type="presParOf" srcId="{9224E7E5-536A-4716-B95E-26AC45B2A52D}" destId="{569B0B28-A0C2-412C-A0BC-7A3BE304DB4D}" srcOrd="2" destOrd="0" presId="urn:microsoft.com/office/officeart/2005/8/layout/vList4"/>
    <dgm:cxn modelId="{973575FB-5807-45F0-A882-EA0F5124863F}" type="presParOf" srcId="{3C7CC3AD-5201-4596-BEED-0FDF4E208418}" destId="{9A21B32F-072F-4A9F-9168-EB320F340E0E}" srcOrd="5" destOrd="0" presId="urn:microsoft.com/office/officeart/2005/8/layout/vList4"/>
    <dgm:cxn modelId="{DA6D1A89-1255-407E-BC13-4DBF8D07BC19}" type="presParOf" srcId="{3C7CC3AD-5201-4596-BEED-0FDF4E208418}" destId="{EFD4C3CB-70EA-43CE-9F01-4E9B4CC18F4E}" srcOrd="6" destOrd="0" presId="urn:microsoft.com/office/officeart/2005/8/layout/vList4"/>
    <dgm:cxn modelId="{EA9F5CF0-A659-4872-A911-65C22F33DEF9}" type="presParOf" srcId="{EFD4C3CB-70EA-43CE-9F01-4E9B4CC18F4E}" destId="{EE6E9BB4-DEFB-493A-A1A2-541CFB3C1CFB}" srcOrd="0" destOrd="0" presId="urn:microsoft.com/office/officeart/2005/8/layout/vList4"/>
    <dgm:cxn modelId="{3F431948-153C-4E60-AED3-F2C34F0B264F}" type="presParOf" srcId="{EFD4C3CB-70EA-43CE-9F01-4E9B4CC18F4E}" destId="{2F2D534C-333B-4F70-B2C7-CC621B35355F}" srcOrd="1" destOrd="0" presId="urn:microsoft.com/office/officeart/2005/8/layout/vList4"/>
    <dgm:cxn modelId="{70B82851-E8AC-4384-A443-29090193F12B}" type="presParOf" srcId="{EFD4C3CB-70EA-43CE-9F01-4E9B4CC18F4E}" destId="{BC755D25-3F8A-4DFD-9DD6-C490CB6436D4}" srcOrd="2" destOrd="0" presId="urn:microsoft.com/office/officeart/2005/8/layout/vList4"/>
    <dgm:cxn modelId="{6CF5921D-781E-4204-8204-2A2D727ED7AD}" type="presParOf" srcId="{3C7CC3AD-5201-4596-BEED-0FDF4E208418}" destId="{ECDFF362-D5DA-4AB8-B197-95F6B62F1C0C}" srcOrd="7" destOrd="0" presId="urn:microsoft.com/office/officeart/2005/8/layout/vList4"/>
    <dgm:cxn modelId="{BDE96327-2FB5-4E43-B4D8-6A9E21A4369E}" type="presParOf" srcId="{3C7CC3AD-5201-4596-BEED-0FDF4E208418}" destId="{249C6E76-5CF3-4BA7-833F-9751FA875BE6}" srcOrd="8" destOrd="0" presId="urn:microsoft.com/office/officeart/2005/8/layout/vList4"/>
    <dgm:cxn modelId="{39C1DDD3-F4AA-4766-8B3E-1E06C1E5CD9C}" type="presParOf" srcId="{249C6E76-5CF3-4BA7-833F-9751FA875BE6}" destId="{8D7CC0ED-FD9B-43E2-BBDE-093C156F064A}" srcOrd="0" destOrd="0" presId="urn:microsoft.com/office/officeart/2005/8/layout/vList4"/>
    <dgm:cxn modelId="{1BB6C9F3-D5B2-4B64-9912-E6C40C367E00}" type="presParOf" srcId="{249C6E76-5CF3-4BA7-833F-9751FA875BE6}" destId="{29752E10-DD40-4476-A860-EABFB192A396}" srcOrd="1" destOrd="0" presId="urn:microsoft.com/office/officeart/2005/8/layout/vList4"/>
    <dgm:cxn modelId="{E46BA565-0ECF-4BA5-BCB1-CCDD4584106E}" type="presParOf" srcId="{249C6E76-5CF3-4BA7-833F-9751FA875BE6}" destId="{20035414-98C5-48BB-BF8C-D5B2D3AFCBAC}" srcOrd="2" destOrd="0" presId="urn:microsoft.com/office/officeart/2005/8/layout/vList4"/>
    <dgm:cxn modelId="{2E5B3C8E-A5A4-4240-8C6D-3237A9FFA789}" type="presParOf" srcId="{3C7CC3AD-5201-4596-BEED-0FDF4E208418}" destId="{D2115E2F-9446-412C-BAB0-A811BE83E1E1}" srcOrd="9" destOrd="0" presId="urn:microsoft.com/office/officeart/2005/8/layout/vList4"/>
    <dgm:cxn modelId="{7D2FD389-E3E0-4BA5-A4FA-C10BC9033D23}" type="presParOf" srcId="{3C7CC3AD-5201-4596-BEED-0FDF4E208418}" destId="{2CF9ECD8-A1C3-4B27-B043-E26279AA4E6C}" srcOrd="10" destOrd="0" presId="urn:microsoft.com/office/officeart/2005/8/layout/vList4"/>
    <dgm:cxn modelId="{396167C4-7D42-4AE8-BA8C-CF2976DEBE53}" type="presParOf" srcId="{2CF9ECD8-A1C3-4B27-B043-E26279AA4E6C}" destId="{E6C0C033-955A-479A-A886-06E19E46AA4A}" srcOrd="0" destOrd="0" presId="urn:microsoft.com/office/officeart/2005/8/layout/vList4"/>
    <dgm:cxn modelId="{B945459E-A85B-438E-8834-203E4ED51A02}" type="presParOf" srcId="{2CF9ECD8-A1C3-4B27-B043-E26279AA4E6C}" destId="{E9E1B747-888C-4DAD-B7C5-78DA6AEB5AF5}" srcOrd="1" destOrd="0" presId="urn:microsoft.com/office/officeart/2005/8/layout/vList4"/>
    <dgm:cxn modelId="{329CB2EE-2C84-4320-A5AE-5BDB59CC8BF5}" type="presParOf" srcId="{2CF9ECD8-A1C3-4B27-B043-E26279AA4E6C}" destId="{29D3C76B-A227-4D3F-B98D-B0E65E5C5F02}" srcOrd="2" destOrd="0" presId="urn:microsoft.com/office/officeart/2005/8/layout/vList4"/>
    <dgm:cxn modelId="{5204AB05-254B-4AA0-999E-C6C9F3F27C47}" type="presParOf" srcId="{3C7CC3AD-5201-4596-BEED-0FDF4E208418}" destId="{1A498ADE-9358-4BB1-86CC-DB796492E349}" srcOrd="11" destOrd="0" presId="urn:microsoft.com/office/officeart/2005/8/layout/vList4"/>
    <dgm:cxn modelId="{7BAAFF8F-8EAD-48F6-952F-ECC72FBD15F0}" type="presParOf" srcId="{3C7CC3AD-5201-4596-BEED-0FDF4E208418}" destId="{BF30F989-1BA6-48CF-BB16-D5FCE8BB3F1E}" srcOrd="12" destOrd="0" presId="urn:microsoft.com/office/officeart/2005/8/layout/vList4"/>
    <dgm:cxn modelId="{250E48BB-C173-46E1-B427-43F5A5062A4A}" type="presParOf" srcId="{BF30F989-1BA6-48CF-BB16-D5FCE8BB3F1E}" destId="{63A9DE5E-FC00-4AF9-8A33-7F93490B2468}" srcOrd="0" destOrd="0" presId="urn:microsoft.com/office/officeart/2005/8/layout/vList4"/>
    <dgm:cxn modelId="{63088436-DBA1-445F-B671-19B9D0FDCDAD}" type="presParOf" srcId="{BF30F989-1BA6-48CF-BB16-D5FCE8BB3F1E}" destId="{684C8A61-18B6-41EF-9250-56CCFD8BDF1D}" srcOrd="1" destOrd="0" presId="urn:microsoft.com/office/officeart/2005/8/layout/vList4"/>
    <dgm:cxn modelId="{10DD3051-8201-4083-9C1D-3FC0E4C204F6}" type="presParOf" srcId="{BF30F989-1BA6-48CF-BB16-D5FCE8BB3F1E}" destId="{4CA919A1-927A-4D32-B364-9CE8950D1E6F}" srcOrd="2" destOrd="0" presId="urn:microsoft.com/office/officeart/2005/8/layout/vList4"/>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B86A5CB-DA5A-4932-B46B-C5544A32BF98}" type="doc">
      <dgm:prSet loTypeId="urn:microsoft.com/office/officeart/2005/8/layout/target1" loCatId="relationship" qsTypeId="urn:microsoft.com/office/officeart/2005/8/quickstyle/simple1" qsCatId="simple" csTypeId="urn:microsoft.com/office/officeart/2005/8/colors/accent1_2" csCatId="accent1" phldr="1"/>
      <dgm:spPr/>
    </dgm:pt>
    <dgm:pt modelId="{0D55D237-F47E-41C6-9580-84CFFFD108CF}">
      <dgm:prSet phldrT="[Text]" custT="1"/>
      <dgm:spPr/>
      <dgm:t>
        <a:bodyPr/>
        <a:lstStyle/>
        <a:p>
          <a:r>
            <a:rPr lang="de-DE" sz="2000" b="1" dirty="0">
              <a:solidFill>
                <a:schemeClr val="tx1"/>
              </a:solidFill>
              <a:latin typeface="Calibri" panose="020F0502020204030204" pitchFamily="34" charset="0"/>
              <a:cs typeface="Calibri" panose="020F0502020204030204" pitchFamily="34" charset="0"/>
            </a:rPr>
            <a:t>Warum</a:t>
          </a:r>
          <a:br>
            <a:rPr lang="de-DE" sz="2000" b="0" dirty="0">
              <a:solidFill>
                <a:schemeClr val="tx1"/>
              </a:solidFill>
              <a:latin typeface="Calibri" panose="020F0502020204030204" pitchFamily="34" charset="0"/>
              <a:cs typeface="Calibri" panose="020F0502020204030204" pitchFamily="34" charset="0"/>
            </a:rPr>
          </a:br>
          <a:r>
            <a:rPr lang="de-DE" sz="2000" dirty="0">
              <a:solidFill>
                <a:schemeClr val="tx1"/>
              </a:solidFill>
              <a:latin typeface="Calibri" panose="020F0502020204030204" pitchFamily="34" charset="0"/>
              <a:cs typeface="Calibri" panose="020F0502020204030204" pitchFamily="34" charset="0"/>
            </a:rPr>
            <a:t>Veränderung der Identität / der Überzeugungen</a:t>
          </a:r>
          <a:endParaRPr lang="de-CH" sz="2000" dirty="0">
            <a:solidFill>
              <a:schemeClr val="tx1"/>
            </a:solidFill>
            <a:latin typeface="Calibri" panose="020F0502020204030204" pitchFamily="34" charset="0"/>
            <a:cs typeface="Calibri" panose="020F0502020204030204" pitchFamily="34" charset="0"/>
          </a:endParaRPr>
        </a:p>
      </dgm:t>
    </dgm:pt>
    <dgm:pt modelId="{EB1563B6-AE3A-4CBE-BF9B-BD5170D4C75A}" type="parTrans" cxnId="{218DC909-A87A-4D72-850E-99FE25ADE130}">
      <dgm:prSet/>
      <dgm:spPr/>
      <dgm:t>
        <a:bodyPr/>
        <a:lstStyle/>
        <a:p>
          <a:endParaRPr lang="de-CH" sz="2000">
            <a:latin typeface="Calibri" panose="020F0502020204030204" pitchFamily="34" charset="0"/>
            <a:cs typeface="Calibri" panose="020F0502020204030204" pitchFamily="34" charset="0"/>
          </a:endParaRPr>
        </a:p>
      </dgm:t>
    </dgm:pt>
    <dgm:pt modelId="{084E9020-01B6-46DD-AC50-24D074D9D00E}" type="sibTrans" cxnId="{218DC909-A87A-4D72-850E-99FE25ADE130}">
      <dgm:prSet/>
      <dgm:spPr/>
      <dgm:t>
        <a:bodyPr/>
        <a:lstStyle/>
        <a:p>
          <a:endParaRPr lang="de-CH" sz="2000">
            <a:latin typeface="Calibri" panose="020F0502020204030204" pitchFamily="34" charset="0"/>
            <a:cs typeface="Calibri" panose="020F0502020204030204" pitchFamily="34" charset="0"/>
          </a:endParaRPr>
        </a:p>
      </dgm:t>
    </dgm:pt>
    <dgm:pt modelId="{8625A2DC-532F-4664-B54F-A6DB8C48C447}">
      <dgm:prSet phldrT="[Text]" custT="1"/>
      <dgm:spPr/>
      <dgm:t>
        <a:bodyPr/>
        <a:lstStyle/>
        <a:p>
          <a:r>
            <a:rPr lang="de-DE" sz="2000" b="1" dirty="0">
              <a:latin typeface="Calibri" panose="020F0502020204030204" pitchFamily="34" charset="0"/>
              <a:cs typeface="Calibri" panose="020F0502020204030204" pitchFamily="34" charset="0"/>
            </a:rPr>
            <a:t>Was</a:t>
          </a:r>
          <a:br>
            <a:rPr lang="de-DE" sz="2000" b="0" dirty="0">
              <a:latin typeface="Calibri" panose="020F0502020204030204" pitchFamily="34" charset="0"/>
              <a:cs typeface="Calibri" panose="020F0502020204030204" pitchFamily="34" charset="0"/>
            </a:rPr>
          </a:br>
          <a:r>
            <a:rPr lang="de-DE" sz="2000" b="0" dirty="0">
              <a:latin typeface="Calibri" panose="020F0502020204030204" pitchFamily="34" charset="0"/>
              <a:cs typeface="Calibri" panose="020F0502020204030204" pitchFamily="34" charset="0"/>
            </a:rPr>
            <a:t>Veränderung der Ziele</a:t>
          </a:r>
          <a:endParaRPr lang="de-CH" sz="2000" b="0" dirty="0">
            <a:latin typeface="Calibri" panose="020F0502020204030204" pitchFamily="34" charset="0"/>
            <a:cs typeface="Calibri" panose="020F0502020204030204" pitchFamily="34" charset="0"/>
          </a:endParaRPr>
        </a:p>
      </dgm:t>
    </dgm:pt>
    <dgm:pt modelId="{832E157D-551F-4532-93FA-95C6542F9ED6}" type="parTrans" cxnId="{B3CEC540-3E0E-488A-9730-F50BE461B7DE}">
      <dgm:prSet/>
      <dgm:spPr/>
      <dgm:t>
        <a:bodyPr/>
        <a:lstStyle/>
        <a:p>
          <a:endParaRPr lang="de-CH" sz="2000"/>
        </a:p>
      </dgm:t>
    </dgm:pt>
    <dgm:pt modelId="{42326630-FA57-43E5-B7EB-446FE96830A8}" type="sibTrans" cxnId="{B3CEC540-3E0E-488A-9730-F50BE461B7DE}">
      <dgm:prSet/>
      <dgm:spPr/>
      <dgm:t>
        <a:bodyPr/>
        <a:lstStyle/>
        <a:p>
          <a:endParaRPr lang="de-CH" sz="2000"/>
        </a:p>
      </dgm:t>
    </dgm:pt>
    <dgm:pt modelId="{37D6AB9B-A711-49A9-B428-D72572C40D63}">
      <dgm:prSet phldrT="[Text]" custT="1"/>
      <dgm:spPr/>
      <dgm:t>
        <a:bodyPr/>
        <a:lstStyle/>
        <a:p>
          <a:r>
            <a:rPr lang="de-DE" sz="2000" b="1" dirty="0">
              <a:latin typeface="Calibri" panose="020F0502020204030204" pitchFamily="34" charset="0"/>
              <a:cs typeface="Calibri" panose="020F0502020204030204" pitchFamily="34" charset="0"/>
            </a:rPr>
            <a:t>Wie</a:t>
          </a:r>
          <a:br>
            <a:rPr lang="de-DE" sz="2000" b="0" dirty="0">
              <a:latin typeface="Calibri" panose="020F0502020204030204" pitchFamily="34" charset="0"/>
              <a:cs typeface="Calibri" panose="020F0502020204030204" pitchFamily="34" charset="0"/>
            </a:rPr>
          </a:br>
          <a:r>
            <a:rPr lang="de-DE" sz="2000" b="0" dirty="0">
              <a:latin typeface="Calibri" panose="020F0502020204030204" pitchFamily="34" charset="0"/>
              <a:cs typeface="Calibri" panose="020F0502020204030204" pitchFamily="34" charset="0"/>
            </a:rPr>
            <a:t>Veränderung der Prozesse</a:t>
          </a:r>
          <a:endParaRPr lang="de-CH" sz="2000" b="0" dirty="0">
            <a:latin typeface="Calibri" panose="020F0502020204030204" pitchFamily="34" charset="0"/>
            <a:cs typeface="Calibri" panose="020F0502020204030204" pitchFamily="34" charset="0"/>
          </a:endParaRPr>
        </a:p>
      </dgm:t>
    </dgm:pt>
    <dgm:pt modelId="{E80BD68A-6FE5-4B07-A973-87259BF3246C}" type="parTrans" cxnId="{E4793B0A-A073-498B-A2E2-02CD6DA3BFF0}">
      <dgm:prSet/>
      <dgm:spPr/>
      <dgm:t>
        <a:bodyPr/>
        <a:lstStyle/>
        <a:p>
          <a:endParaRPr lang="de-CH" sz="2000"/>
        </a:p>
      </dgm:t>
    </dgm:pt>
    <dgm:pt modelId="{80463982-02E9-4574-AAD9-F8B0C18A4893}" type="sibTrans" cxnId="{E4793B0A-A073-498B-A2E2-02CD6DA3BFF0}">
      <dgm:prSet/>
      <dgm:spPr/>
      <dgm:t>
        <a:bodyPr/>
        <a:lstStyle/>
        <a:p>
          <a:endParaRPr lang="de-CH" sz="2000"/>
        </a:p>
      </dgm:t>
    </dgm:pt>
    <dgm:pt modelId="{B4515AC2-D2C3-45AA-B667-58FE181C2F5F}" type="pres">
      <dgm:prSet presAssocID="{1B86A5CB-DA5A-4932-B46B-C5544A32BF98}" presName="composite" presStyleCnt="0">
        <dgm:presLayoutVars>
          <dgm:chMax val="5"/>
          <dgm:dir/>
          <dgm:resizeHandles val="exact"/>
        </dgm:presLayoutVars>
      </dgm:prSet>
      <dgm:spPr/>
    </dgm:pt>
    <dgm:pt modelId="{4974A72B-6A2D-41F3-9616-C6D4C91BBCEA}" type="pres">
      <dgm:prSet presAssocID="{0D55D237-F47E-41C6-9580-84CFFFD108CF}" presName="circle1" presStyleLbl="lnNode1" presStyleIdx="0" presStyleCnt="3" custScaleX="137457" custScaleY="137457"/>
      <dgm:spPr>
        <a:solidFill>
          <a:schemeClr val="accent1">
            <a:lumMod val="20000"/>
            <a:lumOff val="80000"/>
          </a:schemeClr>
        </a:solidFill>
      </dgm:spPr>
    </dgm:pt>
    <dgm:pt modelId="{CB20CD82-6A16-4844-82F8-DFE98260201D}" type="pres">
      <dgm:prSet presAssocID="{0D55D237-F47E-41C6-9580-84CFFFD108CF}" presName="text1" presStyleLbl="revTx" presStyleIdx="0" presStyleCnt="3" custScaleX="369270" custLinFactX="34240" custLinFactNeighborX="100000" custLinFactNeighborY="-3182">
        <dgm:presLayoutVars>
          <dgm:bulletEnabled val="1"/>
        </dgm:presLayoutVars>
      </dgm:prSet>
      <dgm:spPr/>
    </dgm:pt>
    <dgm:pt modelId="{915E2B01-8DC7-4B19-8E07-0641FCA20920}" type="pres">
      <dgm:prSet presAssocID="{0D55D237-F47E-41C6-9580-84CFFFD108CF}" presName="line1" presStyleLbl="callout" presStyleIdx="0" presStyleCnt="6"/>
      <dgm:spPr>
        <a:ln>
          <a:solidFill>
            <a:schemeClr val="tx1"/>
          </a:solidFill>
        </a:ln>
      </dgm:spPr>
    </dgm:pt>
    <dgm:pt modelId="{4B958645-5042-44D3-BB22-E3C10CA75738}" type="pres">
      <dgm:prSet presAssocID="{0D55D237-F47E-41C6-9580-84CFFFD108CF}" presName="d1" presStyleLbl="callout" presStyleIdx="1" presStyleCnt="6"/>
      <dgm:spPr>
        <a:ln>
          <a:solidFill>
            <a:schemeClr val="tx1"/>
          </a:solidFill>
        </a:ln>
      </dgm:spPr>
    </dgm:pt>
    <dgm:pt modelId="{FEFE029E-1B26-4426-8661-E32F222BBF84}" type="pres">
      <dgm:prSet presAssocID="{37D6AB9B-A711-49A9-B428-D72572C40D63}" presName="circle2" presStyleLbl="lnNode1" presStyleIdx="1" presStyleCnt="3" custScaleX="99275" custScaleY="99275"/>
      <dgm:spPr>
        <a:solidFill>
          <a:schemeClr val="accent1">
            <a:lumMod val="60000"/>
            <a:lumOff val="40000"/>
          </a:schemeClr>
        </a:solidFill>
      </dgm:spPr>
    </dgm:pt>
    <dgm:pt modelId="{72F63AC4-F2EC-4908-8BB0-54A11A78A712}" type="pres">
      <dgm:prSet presAssocID="{37D6AB9B-A711-49A9-B428-D72572C40D63}" presName="text2" presStyleLbl="revTx" presStyleIdx="1" presStyleCnt="3" custScaleX="317935" custLinFactX="10002" custLinFactNeighborX="100000" custLinFactNeighborY="-1060">
        <dgm:presLayoutVars>
          <dgm:bulletEnabled val="1"/>
        </dgm:presLayoutVars>
      </dgm:prSet>
      <dgm:spPr/>
    </dgm:pt>
    <dgm:pt modelId="{69452FE8-876A-4882-A6AA-A4413A841B04}" type="pres">
      <dgm:prSet presAssocID="{37D6AB9B-A711-49A9-B428-D72572C40D63}" presName="line2" presStyleLbl="callout" presStyleIdx="2" presStyleCnt="6"/>
      <dgm:spPr>
        <a:ln>
          <a:solidFill>
            <a:schemeClr val="tx1"/>
          </a:solidFill>
        </a:ln>
      </dgm:spPr>
    </dgm:pt>
    <dgm:pt modelId="{5B886454-1D06-4035-9BDF-3EF0FB3D215A}" type="pres">
      <dgm:prSet presAssocID="{37D6AB9B-A711-49A9-B428-D72572C40D63}" presName="d2" presStyleLbl="callout" presStyleIdx="3" presStyleCnt="6"/>
      <dgm:spPr>
        <a:ln>
          <a:solidFill>
            <a:schemeClr val="tx1"/>
          </a:solidFill>
        </a:ln>
      </dgm:spPr>
    </dgm:pt>
    <dgm:pt modelId="{012C62E3-EA4F-42D5-B39D-46225DD8C687}" type="pres">
      <dgm:prSet presAssocID="{8625A2DC-532F-4664-B54F-A6DB8C48C447}" presName="circle3" presStyleLbl="lnNode1" presStyleIdx="2" presStyleCnt="3" custScaleX="91638" custScaleY="91638"/>
      <dgm:spPr>
        <a:solidFill>
          <a:srgbClr val="1E5A96"/>
        </a:solidFill>
      </dgm:spPr>
    </dgm:pt>
    <dgm:pt modelId="{515BD6D4-46A5-4308-9745-3EE7D2D5BB11}" type="pres">
      <dgm:prSet presAssocID="{8625A2DC-532F-4664-B54F-A6DB8C48C447}" presName="text3" presStyleLbl="revTx" presStyleIdx="2" presStyleCnt="3" custScaleX="310639" custLinFactX="5315" custLinFactNeighborX="100000" custLinFactNeighborY="926">
        <dgm:presLayoutVars>
          <dgm:bulletEnabled val="1"/>
        </dgm:presLayoutVars>
      </dgm:prSet>
      <dgm:spPr/>
    </dgm:pt>
    <dgm:pt modelId="{C8D82385-3F29-452F-8C72-C9D25238B590}" type="pres">
      <dgm:prSet presAssocID="{8625A2DC-532F-4664-B54F-A6DB8C48C447}" presName="line3" presStyleLbl="callout" presStyleIdx="4" presStyleCnt="6"/>
      <dgm:spPr>
        <a:ln>
          <a:solidFill>
            <a:schemeClr val="tx1"/>
          </a:solidFill>
        </a:ln>
      </dgm:spPr>
    </dgm:pt>
    <dgm:pt modelId="{56A4E58E-EB02-4CB1-83EB-D016E2DC041B}" type="pres">
      <dgm:prSet presAssocID="{8625A2DC-532F-4664-B54F-A6DB8C48C447}" presName="d3" presStyleLbl="callout" presStyleIdx="5" presStyleCnt="6"/>
      <dgm:spPr>
        <a:ln>
          <a:solidFill>
            <a:schemeClr val="tx1"/>
          </a:solidFill>
        </a:ln>
      </dgm:spPr>
    </dgm:pt>
  </dgm:ptLst>
  <dgm:cxnLst>
    <dgm:cxn modelId="{218DC909-A87A-4D72-850E-99FE25ADE130}" srcId="{1B86A5CB-DA5A-4932-B46B-C5544A32BF98}" destId="{0D55D237-F47E-41C6-9580-84CFFFD108CF}" srcOrd="0" destOrd="0" parTransId="{EB1563B6-AE3A-4CBE-BF9B-BD5170D4C75A}" sibTransId="{084E9020-01B6-46DD-AC50-24D074D9D00E}"/>
    <dgm:cxn modelId="{E4793B0A-A073-498B-A2E2-02CD6DA3BFF0}" srcId="{1B86A5CB-DA5A-4932-B46B-C5544A32BF98}" destId="{37D6AB9B-A711-49A9-B428-D72572C40D63}" srcOrd="1" destOrd="0" parTransId="{E80BD68A-6FE5-4B07-A973-87259BF3246C}" sibTransId="{80463982-02E9-4574-AAD9-F8B0C18A4893}"/>
    <dgm:cxn modelId="{F0EC2E21-E557-4A8D-995B-FE443595E60D}" type="presOf" srcId="{1B86A5CB-DA5A-4932-B46B-C5544A32BF98}" destId="{B4515AC2-D2C3-45AA-B667-58FE181C2F5F}" srcOrd="0" destOrd="0" presId="urn:microsoft.com/office/officeart/2005/8/layout/target1"/>
    <dgm:cxn modelId="{B3CEC540-3E0E-488A-9730-F50BE461B7DE}" srcId="{1B86A5CB-DA5A-4932-B46B-C5544A32BF98}" destId="{8625A2DC-532F-4664-B54F-A6DB8C48C447}" srcOrd="2" destOrd="0" parTransId="{832E157D-551F-4532-93FA-95C6542F9ED6}" sibTransId="{42326630-FA57-43E5-B7EB-446FE96830A8}"/>
    <dgm:cxn modelId="{9AB5C297-AA30-434E-8497-0D3892E057C5}" type="presOf" srcId="{0D55D237-F47E-41C6-9580-84CFFFD108CF}" destId="{CB20CD82-6A16-4844-82F8-DFE98260201D}" srcOrd="0" destOrd="0" presId="urn:microsoft.com/office/officeart/2005/8/layout/target1"/>
    <dgm:cxn modelId="{A2FF10D4-0753-42F1-9C85-BAFAEC17BB60}" type="presOf" srcId="{37D6AB9B-A711-49A9-B428-D72572C40D63}" destId="{72F63AC4-F2EC-4908-8BB0-54A11A78A712}" srcOrd="0" destOrd="0" presId="urn:microsoft.com/office/officeart/2005/8/layout/target1"/>
    <dgm:cxn modelId="{1FFE67EF-B343-414F-88E5-C05C2E2E2D07}" type="presOf" srcId="{8625A2DC-532F-4664-B54F-A6DB8C48C447}" destId="{515BD6D4-46A5-4308-9745-3EE7D2D5BB11}" srcOrd="0" destOrd="0" presId="urn:microsoft.com/office/officeart/2005/8/layout/target1"/>
    <dgm:cxn modelId="{EE416D67-9452-465E-966C-9E0747F075C7}" type="presParOf" srcId="{B4515AC2-D2C3-45AA-B667-58FE181C2F5F}" destId="{4974A72B-6A2D-41F3-9616-C6D4C91BBCEA}" srcOrd="0" destOrd="0" presId="urn:microsoft.com/office/officeart/2005/8/layout/target1"/>
    <dgm:cxn modelId="{E24BF0DE-6F8B-4C2A-AEBC-1A0685416402}" type="presParOf" srcId="{B4515AC2-D2C3-45AA-B667-58FE181C2F5F}" destId="{CB20CD82-6A16-4844-82F8-DFE98260201D}" srcOrd="1" destOrd="0" presId="urn:microsoft.com/office/officeart/2005/8/layout/target1"/>
    <dgm:cxn modelId="{90F0F201-64E3-465B-AC23-9EABA0BBACBB}" type="presParOf" srcId="{B4515AC2-D2C3-45AA-B667-58FE181C2F5F}" destId="{915E2B01-8DC7-4B19-8E07-0641FCA20920}" srcOrd="2" destOrd="0" presId="urn:microsoft.com/office/officeart/2005/8/layout/target1"/>
    <dgm:cxn modelId="{183EF7C7-B393-44F5-9EAB-657E103E7530}" type="presParOf" srcId="{B4515AC2-D2C3-45AA-B667-58FE181C2F5F}" destId="{4B958645-5042-44D3-BB22-E3C10CA75738}" srcOrd="3" destOrd="0" presId="urn:microsoft.com/office/officeart/2005/8/layout/target1"/>
    <dgm:cxn modelId="{04F4F6D8-8445-4A31-8CC2-574C1CD0D8BF}" type="presParOf" srcId="{B4515AC2-D2C3-45AA-B667-58FE181C2F5F}" destId="{FEFE029E-1B26-4426-8661-E32F222BBF84}" srcOrd="4" destOrd="0" presId="urn:microsoft.com/office/officeart/2005/8/layout/target1"/>
    <dgm:cxn modelId="{6A9E6BE5-C9D3-4B81-AC56-BB2730A45D20}" type="presParOf" srcId="{B4515AC2-D2C3-45AA-B667-58FE181C2F5F}" destId="{72F63AC4-F2EC-4908-8BB0-54A11A78A712}" srcOrd="5" destOrd="0" presId="urn:microsoft.com/office/officeart/2005/8/layout/target1"/>
    <dgm:cxn modelId="{F94BAFEC-DDF4-4514-ADCF-FEB7015F5E9F}" type="presParOf" srcId="{B4515AC2-D2C3-45AA-B667-58FE181C2F5F}" destId="{69452FE8-876A-4882-A6AA-A4413A841B04}" srcOrd="6" destOrd="0" presId="urn:microsoft.com/office/officeart/2005/8/layout/target1"/>
    <dgm:cxn modelId="{D9BCBE29-D4B4-4C91-BD2A-C53493F79265}" type="presParOf" srcId="{B4515AC2-D2C3-45AA-B667-58FE181C2F5F}" destId="{5B886454-1D06-4035-9BDF-3EF0FB3D215A}" srcOrd="7" destOrd="0" presId="urn:microsoft.com/office/officeart/2005/8/layout/target1"/>
    <dgm:cxn modelId="{F64F7B57-98E4-4076-9C4A-5835ED2A210A}" type="presParOf" srcId="{B4515AC2-D2C3-45AA-B667-58FE181C2F5F}" destId="{012C62E3-EA4F-42D5-B39D-46225DD8C687}" srcOrd="8" destOrd="0" presId="urn:microsoft.com/office/officeart/2005/8/layout/target1"/>
    <dgm:cxn modelId="{7A17AD3D-1575-4D3F-80B6-4B8ECE082FD7}" type="presParOf" srcId="{B4515AC2-D2C3-45AA-B667-58FE181C2F5F}" destId="{515BD6D4-46A5-4308-9745-3EE7D2D5BB11}" srcOrd="9" destOrd="0" presId="urn:microsoft.com/office/officeart/2005/8/layout/target1"/>
    <dgm:cxn modelId="{BED5FD89-6C7C-47F5-8DBC-DA313F8B9EF7}" type="presParOf" srcId="{B4515AC2-D2C3-45AA-B667-58FE181C2F5F}" destId="{C8D82385-3F29-452F-8C72-C9D25238B590}" srcOrd="10" destOrd="0" presId="urn:microsoft.com/office/officeart/2005/8/layout/target1"/>
    <dgm:cxn modelId="{3E34263D-257E-40C7-8A0C-03251B31F186}" type="presParOf" srcId="{B4515AC2-D2C3-45AA-B667-58FE181C2F5F}" destId="{56A4E58E-EB02-4CB1-83EB-D016E2DC041B}"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98C0EEA-76F1-4B51-9954-FDEF066A1FFB}" type="doc">
      <dgm:prSet loTypeId="urn:microsoft.com/office/officeart/2005/8/layout/cycle8" loCatId="cycle" qsTypeId="urn:microsoft.com/office/officeart/2005/8/quickstyle/simple1" qsCatId="simple" csTypeId="urn:microsoft.com/office/officeart/2005/8/colors/accent1_2" csCatId="accent1" phldr="1"/>
      <dgm:spPr/>
    </dgm:pt>
    <dgm:pt modelId="{A65582A1-4622-43DC-8691-7A1D28CE4923}">
      <dgm:prSet phldrT="[Text]" custT="1"/>
      <dgm:spPr>
        <a:solidFill>
          <a:srgbClr val="1E5A96"/>
        </a:solidFill>
      </dgm:spPr>
      <dgm:t>
        <a:bodyPr/>
        <a:lstStyle/>
        <a:p>
          <a:r>
            <a:rPr lang="de-CH" sz="1200" dirty="0">
              <a:latin typeface="Calibri" panose="020F0502020204030204" pitchFamily="34" charset="0"/>
              <a:cs typeface="Calibri" panose="020F0502020204030204" pitchFamily="34" charset="0"/>
            </a:rPr>
            <a:t>Auslösereiz </a:t>
          </a:r>
          <a:r>
            <a:rPr lang="de-CH" sz="1200" dirty="0">
              <a:latin typeface="Calibri" panose="020F0502020204030204" pitchFamily="34" charset="0"/>
              <a:cs typeface="Calibri" panose="020F0502020204030204" pitchFamily="34" charset="0"/>
              <a:sym typeface="Wingdings" panose="05000000000000000000" pitchFamily="2" charset="2"/>
            </a:rPr>
            <a:t></a:t>
          </a:r>
          <a:endParaRPr lang="de-CH" sz="1200" dirty="0">
            <a:latin typeface="Calibri" panose="020F0502020204030204" pitchFamily="34" charset="0"/>
            <a:cs typeface="Calibri" panose="020F0502020204030204" pitchFamily="34" charset="0"/>
          </a:endParaRPr>
        </a:p>
        <a:p>
          <a:r>
            <a:rPr lang="de-CH" sz="1200" dirty="0">
              <a:latin typeface="Calibri" panose="020F0502020204030204" pitchFamily="34" charset="0"/>
              <a:cs typeface="Calibri" panose="020F0502020204030204" pitchFamily="34" charset="0"/>
            </a:rPr>
            <a:t>Offensichtlich</a:t>
          </a:r>
        </a:p>
      </dgm:t>
    </dgm:pt>
    <dgm:pt modelId="{DB668319-EC9E-487E-BF97-871B4E1D061D}" type="parTrans" cxnId="{8000E183-B07E-41F2-AA72-723A0FCF4CEE}">
      <dgm:prSet/>
      <dgm:spPr/>
      <dgm:t>
        <a:bodyPr/>
        <a:lstStyle/>
        <a:p>
          <a:endParaRPr lang="de-CH" sz="1200">
            <a:latin typeface="Calibri" panose="020F0502020204030204" pitchFamily="34" charset="0"/>
            <a:cs typeface="Calibri" panose="020F0502020204030204" pitchFamily="34" charset="0"/>
          </a:endParaRPr>
        </a:p>
      </dgm:t>
    </dgm:pt>
    <dgm:pt modelId="{FE17EF63-BE43-4BD4-ADAB-32BB0DE80DA9}" type="sibTrans" cxnId="{8000E183-B07E-41F2-AA72-723A0FCF4CEE}">
      <dgm:prSet/>
      <dgm:spPr/>
      <dgm:t>
        <a:bodyPr/>
        <a:lstStyle/>
        <a:p>
          <a:endParaRPr lang="de-CH" sz="1200">
            <a:latin typeface="Calibri" panose="020F0502020204030204" pitchFamily="34" charset="0"/>
            <a:cs typeface="Calibri" panose="020F0502020204030204" pitchFamily="34" charset="0"/>
          </a:endParaRPr>
        </a:p>
      </dgm:t>
    </dgm:pt>
    <dgm:pt modelId="{CC00D8C4-C3F7-49C4-B862-3D2472514AD6}">
      <dgm:prSet custT="1"/>
      <dgm:spPr>
        <a:solidFill>
          <a:srgbClr val="1E5A96"/>
        </a:solidFill>
        <a:ln w="25400" cap="flat" cmpd="sng" algn="ctr">
          <a:solidFill>
            <a:srgbClr val="FFFFFF">
              <a:hueOff val="0"/>
              <a:satOff val="0"/>
              <a:lumOff val="0"/>
              <a:alphaOff val="0"/>
            </a:srgbClr>
          </a:solidFill>
          <a:prstDash val="solid"/>
        </a:ln>
        <a:effectLst/>
      </dgm:spPr>
      <dgm:t>
        <a:bodyPr spcFirstLastPara="0" vert="horz" wrap="square" lIns="22860" tIns="22860" rIns="22860" bIns="22860" numCol="1" spcCol="1270" anchor="ctr" anchorCtr="0"/>
        <a:lstStyle/>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Verlangen </a:t>
          </a:r>
          <a:r>
            <a:rPr lang="de-CH" sz="1200" kern="1200" dirty="0">
              <a:solidFill>
                <a:srgbClr val="FFFFFF"/>
              </a:solidFill>
              <a:latin typeface="Calibri" panose="020F0502020204030204" pitchFamily="34" charset="0"/>
              <a:ea typeface="+mn-ea"/>
              <a:cs typeface="Calibri" panose="020F0502020204030204" pitchFamily="34" charset="0"/>
              <a:sym typeface="Wingdings" panose="05000000000000000000" pitchFamily="2" charset="2"/>
            </a:rPr>
            <a:t></a:t>
          </a:r>
          <a:endParaRPr lang="de-CH" sz="1200" kern="1200" dirty="0">
            <a:solidFill>
              <a:srgbClr val="FFFFFF"/>
            </a:solidFill>
            <a:latin typeface="Calibri" panose="020F0502020204030204" pitchFamily="34" charset="0"/>
            <a:ea typeface="+mn-ea"/>
            <a:cs typeface="Calibri" panose="020F0502020204030204" pitchFamily="34" charset="0"/>
          </a:endParaRPr>
        </a:p>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Attraktiv</a:t>
          </a:r>
        </a:p>
      </dgm:t>
    </dgm:pt>
    <dgm:pt modelId="{E29B7A76-5A41-4673-8F02-E46811D876C1}" type="parTrans" cxnId="{8D43DE54-0DA7-43A6-8990-36179E78D4ED}">
      <dgm:prSet/>
      <dgm:spPr/>
      <dgm:t>
        <a:bodyPr/>
        <a:lstStyle/>
        <a:p>
          <a:endParaRPr lang="de-CH" sz="1200">
            <a:latin typeface="Calibri" panose="020F0502020204030204" pitchFamily="34" charset="0"/>
            <a:cs typeface="Calibri" panose="020F0502020204030204" pitchFamily="34" charset="0"/>
          </a:endParaRPr>
        </a:p>
      </dgm:t>
    </dgm:pt>
    <dgm:pt modelId="{90485D70-F3F9-42EA-A8E2-85D485774380}" type="sibTrans" cxnId="{8D43DE54-0DA7-43A6-8990-36179E78D4ED}">
      <dgm:prSet/>
      <dgm:spPr/>
      <dgm:t>
        <a:bodyPr/>
        <a:lstStyle/>
        <a:p>
          <a:endParaRPr lang="de-CH" sz="1200">
            <a:latin typeface="Calibri" panose="020F0502020204030204" pitchFamily="34" charset="0"/>
            <a:cs typeface="Calibri" panose="020F0502020204030204" pitchFamily="34" charset="0"/>
          </a:endParaRPr>
        </a:p>
      </dgm:t>
    </dgm:pt>
    <dgm:pt modelId="{73B1B8DE-55AD-4B0D-A004-E859D231DC97}">
      <dgm:prSet custT="1"/>
      <dgm:spPr>
        <a:solidFill>
          <a:srgbClr val="1E5A96"/>
        </a:solidFill>
        <a:ln w="25400" cap="flat" cmpd="sng" algn="ctr">
          <a:solidFill>
            <a:srgbClr val="FFFFFF">
              <a:hueOff val="0"/>
              <a:satOff val="0"/>
              <a:lumOff val="0"/>
              <a:alphaOff val="0"/>
            </a:srgbClr>
          </a:solidFill>
          <a:prstDash val="solid"/>
        </a:ln>
        <a:effectLst/>
      </dgm:spPr>
      <dgm:t>
        <a:bodyPr spcFirstLastPara="0" vert="horz" wrap="square" lIns="22860" tIns="22860" rIns="22860" bIns="22860" numCol="1" spcCol="1270" anchor="ctr" anchorCtr="0"/>
        <a:lstStyle/>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Reaktion </a:t>
          </a:r>
          <a:r>
            <a:rPr lang="de-CH" sz="1200" kern="1200" dirty="0">
              <a:solidFill>
                <a:srgbClr val="FFFFFF"/>
              </a:solidFill>
              <a:latin typeface="Calibri" panose="020F0502020204030204" pitchFamily="34" charset="0"/>
              <a:ea typeface="+mn-ea"/>
              <a:cs typeface="Calibri" panose="020F0502020204030204" pitchFamily="34" charset="0"/>
              <a:sym typeface="Wingdings" panose="05000000000000000000" pitchFamily="2" charset="2"/>
            </a:rPr>
            <a:t></a:t>
          </a:r>
          <a:endParaRPr lang="de-CH" sz="1200" kern="1200" dirty="0">
            <a:solidFill>
              <a:srgbClr val="FFFFFF"/>
            </a:solidFill>
            <a:latin typeface="Calibri" panose="020F0502020204030204" pitchFamily="34" charset="0"/>
            <a:ea typeface="+mn-ea"/>
            <a:cs typeface="Calibri" panose="020F0502020204030204" pitchFamily="34" charset="0"/>
          </a:endParaRPr>
        </a:p>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Einfach</a:t>
          </a:r>
        </a:p>
      </dgm:t>
    </dgm:pt>
    <dgm:pt modelId="{1B6DFCDA-158C-4C71-85BA-78CC27B7E923}" type="parTrans" cxnId="{467DAA22-C9EA-415A-83EB-C6F6BC070CA7}">
      <dgm:prSet/>
      <dgm:spPr/>
      <dgm:t>
        <a:bodyPr/>
        <a:lstStyle/>
        <a:p>
          <a:endParaRPr lang="de-CH" sz="1200">
            <a:latin typeface="Calibri" panose="020F0502020204030204" pitchFamily="34" charset="0"/>
            <a:cs typeface="Calibri" panose="020F0502020204030204" pitchFamily="34" charset="0"/>
          </a:endParaRPr>
        </a:p>
      </dgm:t>
    </dgm:pt>
    <dgm:pt modelId="{4D496681-EB74-451F-BAA6-22A28A0D6C45}" type="sibTrans" cxnId="{467DAA22-C9EA-415A-83EB-C6F6BC070CA7}">
      <dgm:prSet/>
      <dgm:spPr/>
      <dgm:t>
        <a:bodyPr/>
        <a:lstStyle/>
        <a:p>
          <a:endParaRPr lang="de-CH" sz="1200">
            <a:latin typeface="Calibri" panose="020F0502020204030204" pitchFamily="34" charset="0"/>
            <a:cs typeface="Calibri" panose="020F0502020204030204" pitchFamily="34" charset="0"/>
          </a:endParaRPr>
        </a:p>
      </dgm:t>
    </dgm:pt>
    <dgm:pt modelId="{49989A35-8CB5-4F7A-A692-EB0FB88AA292}">
      <dgm:prSet custT="1"/>
      <dgm:spPr>
        <a:solidFill>
          <a:srgbClr val="1E5A96"/>
        </a:solidFill>
        <a:ln w="25400" cap="flat" cmpd="sng" algn="ctr">
          <a:solidFill>
            <a:srgbClr val="FFFFFF">
              <a:hueOff val="0"/>
              <a:satOff val="0"/>
              <a:lumOff val="0"/>
              <a:alphaOff val="0"/>
            </a:srgbClr>
          </a:solidFill>
          <a:prstDash val="solid"/>
        </a:ln>
        <a:effectLst/>
      </dgm:spPr>
      <dgm:t>
        <a:bodyPr spcFirstLastPara="0" vert="horz" wrap="square" lIns="22860" tIns="22860" rIns="22860" bIns="22860" numCol="1" spcCol="1270" anchor="ctr" anchorCtr="0"/>
        <a:lstStyle/>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Belohnung </a:t>
          </a:r>
          <a:r>
            <a:rPr lang="de-CH" sz="1200" kern="1200" dirty="0">
              <a:solidFill>
                <a:srgbClr val="FFFFFF"/>
              </a:solidFill>
              <a:latin typeface="Calibri" panose="020F0502020204030204" pitchFamily="34" charset="0"/>
              <a:ea typeface="+mn-ea"/>
              <a:cs typeface="Calibri" panose="020F0502020204030204" pitchFamily="34" charset="0"/>
              <a:sym typeface="Wingdings" panose="05000000000000000000" pitchFamily="2" charset="2"/>
            </a:rPr>
            <a:t></a:t>
          </a:r>
          <a:endParaRPr lang="de-CH" sz="1200" kern="1200" dirty="0">
            <a:solidFill>
              <a:srgbClr val="FFFFFF"/>
            </a:solidFill>
            <a:latin typeface="Calibri" panose="020F0502020204030204" pitchFamily="34" charset="0"/>
            <a:ea typeface="+mn-ea"/>
            <a:cs typeface="Calibri" panose="020F0502020204030204" pitchFamily="34" charset="0"/>
          </a:endParaRPr>
        </a:p>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Befriedigend</a:t>
          </a:r>
        </a:p>
      </dgm:t>
    </dgm:pt>
    <dgm:pt modelId="{B08805B2-D1C6-44FF-86BC-36F3765CC0D2}" type="parTrans" cxnId="{239396F6-2170-4891-A779-4E6086C4290C}">
      <dgm:prSet/>
      <dgm:spPr/>
      <dgm:t>
        <a:bodyPr/>
        <a:lstStyle/>
        <a:p>
          <a:endParaRPr lang="de-CH" sz="1200">
            <a:latin typeface="Calibri" panose="020F0502020204030204" pitchFamily="34" charset="0"/>
            <a:cs typeface="Calibri" panose="020F0502020204030204" pitchFamily="34" charset="0"/>
          </a:endParaRPr>
        </a:p>
      </dgm:t>
    </dgm:pt>
    <dgm:pt modelId="{B83CE09C-12DC-4168-AFAB-3115641019FF}" type="sibTrans" cxnId="{239396F6-2170-4891-A779-4E6086C4290C}">
      <dgm:prSet/>
      <dgm:spPr/>
      <dgm:t>
        <a:bodyPr/>
        <a:lstStyle/>
        <a:p>
          <a:endParaRPr lang="de-CH" sz="1200">
            <a:latin typeface="Calibri" panose="020F0502020204030204" pitchFamily="34" charset="0"/>
            <a:cs typeface="Calibri" panose="020F0502020204030204" pitchFamily="34" charset="0"/>
          </a:endParaRPr>
        </a:p>
      </dgm:t>
    </dgm:pt>
    <dgm:pt modelId="{1FCC0FA8-6076-4C59-B83E-BC1794D9F253}" type="pres">
      <dgm:prSet presAssocID="{998C0EEA-76F1-4B51-9954-FDEF066A1FFB}" presName="compositeShape" presStyleCnt="0">
        <dgm:presLayoutVars>
          <dgm:chMax val="7"/>
          <dgm:dir/>
          <dgm:resizeHandles val="exact"/>
        </dgm:presLayoutVars>
      </dgm:prSet>
      <dgm:spPr/>
    </dgm:pt>
    <dgm:pt modelId="{92F52D81-42C9-4941-B5AF-0632430BB397}" type="pres">
      <dgm:prSet presAssocID="{998C0EEA-76F1-4B51-9954-FDEF066A1FFB}" presName="wedge1" presStyleLbl="node1" presStyleIdx="0" presStyleCnt="4"/>
      <dgm:spPr/>
    </dgm:pt>
    <dgm:pt modelId="{392ABCC7-9775-4BC8-A141-9D36F0F80ED0}" type="pres">
      <dgm:prSet presAssocID="{998C0EEA-76F1-4B51-9954-FDEF066A1FFB}" presName="dummy1a" presStyleCnt="0"/>
      <dgm:spPr/>
    </dgm:pt>
    <dgm:pt modelId="{CE981636-AA8D-4658-A52D-622B209D0F2E}" type="pres">
      <dgm:prSet presAssocID="{998C0EEA-76F1-4B51-9954-FDEF066A1FFB}" presName="dummy1b" presStyleCnt="0"/>
      <dgm:spPr/>
    </dgm:pt>
    <dgm:pt modelId="{0D261658-FDB1-4E57-A3D2-DD52CCDE233E}" type="pres">
      <dgm:prSet presAssocID="{998C0EEA-76F1-4B51-9954-FDEF066A1FFB}" presName="wedge1Tx" presStyleLbl="node1" presStyleIdx="0" presStyleCnt="4">
        <dgm:presLayoutVars>
          <dgm:chMax val="0"/>
          <dgm:chPref val="0"/>
          <dgm:bulletEnabled val="1"/>
        </dgm:presLayoutVars>
      </dgm:prSet>
      <dgm:spPr/>
    </dgm:pt>
    <dgm:pt modelId="{C7A8C547-B82D-45AF-B2D7-5B4B621854FC}" type="pres">
      <dgm:prSet presAssocID="{998C0EEA-76F1-4B51-9954-FDEF066A1FFB}" presName="wedge2" presStyleLbl="node1" presStyleIdx="1" presStyleCnt="4"/>
      <dgm:spPr>
        <a:xfrm>
          <a:off x="1380422" y="364422"/>
          <a:ext cx="3413760" cy="3413760"/>
        </a:xfrm>
        <a:prstGeom prst="pie">
          <a:avLst>
            <a:gd name="adj1" fmla="val 0"/>
            <a:gd name="adj2" fmla="val 5400000"/>
          </a:avLst>
        </a:prstGeom>
      </dgm:spPr>
    </dgm:pt>
    <dgm:pt modelId="{7A81B47B-C896-40CF-A399-66E7B1B3B11F}" type="pres">
      <dgm:prSet presAssocID="{998C0EEA-76F1-4B51-9954-FDEF066A1FFB}" presName="dummy2a" presStyleCnt="0"/>
      <dgm:spPr/>
    </dgm:pt>
    <dgm:pt modelId="{39E28629-2417-4CA7-B3FE-E2359B1CACF4}" type="pres">
      <dgm:prSet presAssocID="{998C0EEA-76F1-4B51-9954-FDEF066A1FFB}" presName="dummy2b" presStyleCnt="0"/>
      <dgm:spPr/>
    </dgm:pt>
    <dgm:pt modelId="{2906DFBA-7D93-4BE3-B7AE-07ED105C564A}" type="pres">
      <dgm:prSet presAssocID="{998C0EEA-76F1-4B51-9954-FDEF066A1FFB}" presName="wedge2Tx" presStyleLbl="node1" presStyleIdx="1" presStyleCnt="4">
        <dgm:presLayoutVars>
          <dgm:chMax val="0"/>
          <dgm:chPref val="0"/>
          <dgm:bulletEnabled val="1"/>
        </dgm:presLayoutVars>
      </dgm:prSet>
      <dgm:spPr/>
    </dgm:pt>
    <dgm:pt modelId="{2EF8FC42-BD2E-4891-A03E-E1A63873B449}" type="pres">
      <dgm:prSet presAssocID="{998C0EEA-76F1-4B51-9954-FDEF066A1FFB}" presName="wedge3" presStyleLbl="node1" presStyleIdx="2" presStyleCnt="4"/>
      <dgm:spPr>
        <a:xfrm>
          <a:off x="1265817" y="364422"/>
          <a:ext cx="3413760" cy="3413760"/>
        </a:xfrm>
        <a:prstGeom prst="pie">
          <a:avLst>
            <a:gd name="adj1" fmla="val 5400000"/>
            <a:gd name="adj2" fmla="val 10800000"/>
          </a:avLst>
        </a:prstGeom>
      </dgm:spPr>
    </dgm:pt>
    <dgm:pt modelId="{16491CD7-A898-4EAE-860B-102D15061DD7}" type="pres">
      <dgm:prSet presAssocID="{998C0EEA-76F1-4B51-9954-FDEF066A1FFB}" presName="dummy3a" presStyleCnt="0"/>
      <dgm:spPr/>
    </dgm:pt>
    <dgm:pt modelId="{221C7750-4FC5-464E-B3FD-F8DCF92C997C}" type="pres">
      <dgm:prSet presAssocID="{998C0EEA-76F1-4B51-9954-FDEF066A1FFB}" presName="dummy3b" presStyleCnt="0"/>
      <dgm:spPr/>
    </dgm:pt>
    <dgm:pt modelId="{3288A94E-87E3-44DD-9660-D4CE91E30C8B}" type="pres">
      <dgm:prSet presAssocID="{998C0EEA-76F1-4B51-9954-FDEF066A1FFB}" presName="wedge3Tx" presStyleLbl="node1" presStyleIdx="2" presStyleCnt="4">
        <dgm:presLayoutVars>
          <dgm:chMax val="0"/>
          <dgm:chPref val="0"/>
          <dgm:bulletEnabled val="1"/>
        </dgm:presLayoutVars>
      </dgm:prSet>
      <dgm:spPr/>
    </dgm:pt>
    <dgm:pt modelId="{EE5F8AF7-116D-4C2A-8BA3-959CC21BAB26}" type="pres">
      <dgm:prSet presAssocID="{998C0EEA-76F1-4B51-9954-FDEF066A1FFB}" presName="wedge4" presStyleLbl="node1" presStyleIdx="3" presStyleCnt="4"/>
      <dgm:spPr>
        <a:xfrm>
          <a:off x="1265817" y="249817"/>
          <a:ext cx="3413760" cy="3413760"/>
        </a:xfrm>
        <a:prstGeom prst="pie">
          <a:avLst>
            <a:gd name="adj1" fmla="val 10800000"/>
            <a:gd name="adj2" fmla="val 16200000"/>
          </a:avLst>
        </a:prstGeom>
      </dgm:spPr>
    </dgm:pt>
    <dgm:pt modelId="{9D127CAB-69BA-47A7-A64F-384839E601CD}" type="pres">
      <dgm:prSet presAssocID="{998C0EEA-76F1-4B51-9954-FDEF066A1FFB}" presName="dummy4a" presStyleCnt="0"/>
      <dgm:spPr/>
    </dgm:pt>
    <dgm:pt modelId="{0251EE8D-7A3B-4BDC-A3AC-BCF0B8CF13E3}" type="pres">
      <dgm:prSet presAssocID="{998C0EEA-76F1-4B51-9954-FDEF066A1FFB}" presName="dummy4b" presStyleCnt="0"/>
      <dgm:spPr/>
    </dgm:pt>
    <dgm:pt modelId="{98AE3642-5CCC-4EB7-AB2F-FB40F2C1530D}" type="pres">
      <dgm:prSet presAssocID="{998C0EEA-76F1-4B51-9954-FDEF066A1FFB}" presName="wedge4Tx" presStyleLbl="node1" presStyleIdx="3" presStyleCnt="4">
        <dgm:presLayoutVars>
          <dgm:chMax val="0"/>
          <dgm:chPref val="0"/>
          <dgm:bulletEnabled val="1"/>
        </dgm:presLayoutVars>
      </dgm:prSet>
      <dgm:spPr/>
    </dgm:pt>
    <dgm:pt modelId="{36B3DAAE-DC8F-42AB-8C12-6693B22C4940}" type="pres">
      <dgm:prSet presAssocID="{FE17EF63-BE43-4BD4-ADAB-32BB0DE80DA9}" presName="arrowWedge1" presStyleLbl="fgSibTrans2D1" presStyleIdx="0" presStyleCnt="4"/>
      <dgm:spPr>
        <a:solidFill>
          <a:schemeClr val="bg1">
            <a:lumMod val="50000"/>
          </a:schemeClr>
        </a:solidFill>
      </dgm:spPr>
    </dgm:pt>
    <dgm:pt modelId="{7BAE7E49-AA9E-42F4-A600-F39A43AD493E}" type="pres">
      <dgm:prSet presAssocID="{90485D70-F3F9-42EA-A8E2-85D485774380}" presName="arrowWedge2" presStyleLbl="fgSibTrans2D1" presStyleIdx="1" presStyleCnt="4"/>
      <dgm:spPr>
        <a:xfrm>
          <a:off x="1169094" y="153094"/>
          <a:ext cx="3836416" cy="3836416"/>
        </a:xfrm>
        <a:prstGeom prst="circularArrow">
          <a:avLst>
            <a:gd name="adj1" fmla="val 5085"/>
            <a:gd name="adj2" fmla="val 327528"/>
            <a:gd name="adj3" fmla="val 5072472"/>
            <a:gd name="adj4" fmla="val 0"/>
            <a:gd name="adj5" fmla="val 5932"/>
          </a:avLst>
        </a:prstGeom>
        <a:solidFill>
          <a:srgbClr val="FFFFFF">
            <a:lumMod val="50000"/>
          </a:srgbClr>
        </a:solidFill>
        <a:ln>
          <a:noFill/>
        </a:ln>
        <a:effectLst/>
      </dgm:spPr>
    </dgm:pt>
    <dgm:pt modelId="{5A6BCF49-149E-407B-97B9-004D11C9DD83}" type="pres">
      <dgm:prSet presAssocID="{4D496681-EB74-451F-BAA6-22A28A0D6C45}" presName="arrowWedge3" presStyleLbl="fgSibTrans2D1" presStyleIdx="2" presStyleCnt="4"/>
      <dgm:spPr>
        <a:xfrm>
          <a:off x="1054489" y="153094"/>
          <a:ext cx="3836416" cy="3836416"/>
        </a:xfrm>
        <a:prstGeom prst="circularArrow">
          <a:avLst>
            <a:gd name="adj1" fmla="val 5085"/>
            <a:gd name="adj2" fmla="val 327528"/>
            <a:gd name="adj3" fmla="val 10472472"/>
            <a:gd name="adj4" fmla="val 5400000"/>
            <a:gd name="adj5" fmla="val 5932"/>
          </a:avLst>
        </a:prstGeom>
        <a:solidFill>
          <a:srgbClr val="FFFFFF">
            <a:lumMod val="50000"/>
          </a:srgbClr>
        </a:solidFill>
        <a:ln>
          <a:noFill/>
        </a:ln>
        <a:effectLst/>
      </dgm:spPr>
    </dgm:pt>
    <dgm:pt modelId="{EE8EEB06-84F6-48A7-8003-41A7FBEB75C9}" type="pres">
      <dgm:prSet presAssocID="{B83CE09C-12DC-4168-AFAB-3115641019FF}" presName="arrowWedge4" presStyleLbl="fgSibTrans2D1" presStyleIdx="3" presStyleCnt="4"/>
      <dgm:spPr>
        <a:xfrm>
          <a:off x="1054489" y="38489"/>
          <a:ext cx="3836416" cy="3836416"/>
        </a:xfrm>
        <a:prstGeom prst="circularArrow">
          <a:avLst>
            <a:gd name="adj1" fmla="val 5085"/>
            <a:gd name="adj2" fmla="val 327528"/>
            <a:gd name="adj3" fmla="val 15872472"/>
            <a:gd name="adj4" fmla="val 10800000"/>
            <a:gd name="adj5" fmla="val 5932"/>
          </a:avLst>
        </a:prstGeom>
        <a:solidFill>
          <a:srgbClr val="FFFFFF">
            <a:lumMod val="50000"/>
          </a:srgbClr>
        </a:solidFill>
        <a:ln>
          <a:noFill/>
        </a:ln>
        <a:effectLst/>
      </dgm:spPr>
    </dgm:pt>
  </dgm:ptLst>
  <dgm:cxnLst>
    <dgm:cxn modelId="{6A2DFF19-982B-4CBC-AC2C-FE4240FEFEE3}" type="presOf" srcId="{73B1B8DE-55AD-4B0D-A004-E859D231DC97}" destId="{2EF8FC42-BD2E-4891-A03E-E1A63873B449}" srcOrd="0" destOrd="0" presId="urn:microsoft.com/office/officeart/2005/8/layout/cycle8"/>
    <dgm:cxn modelId="{C9668020-8581-432E-AFEC-5D598FEC839E}" type="presOf" srcId="{49989A35-8CB5-4F7A-A692-EB0FB88AA292}" destId="{EE5F8AF7-116D-4C2A-8BA3-959CC21BAB26}" srcOrd="0" destOrd="0" presId="urn:microsoft.com/office/officeart/2005/8/layout/cycle8"/>
    <dgm:cxn modelId="{467DAA22-C9EA-415A-83EB-C6F6BC070CA7}" srcId="{998C0EEA-76F1-4B51-9954-FDEF066A1FFB}" destId="{73B1B8DE-55AD-4B0D-A004-E859D231DC97}" srcOrd="2" destOrd="0" parTransId="{1B6DFCDA-158C-4C71-85BA-78CC27B7E923}" sibTransId="{4D496681-EB74-451F-BAA6-22A28A0D6C45}"/>
    <dgm:cxn modelId="{E014CE30-C02D-4E41-AB90-ADEC18E27116}" type="presOf" srcId="{CC00D8C4-C3F7-49C4-B862-3D2472514AD6}" destId="{C7A8C547-B82D-45AF-B2D7-5B4B621854FC}" srcOrd="0" destOrd="0" presId="urn:microsoft.com/office/officeart/2005/8/layout/cycle8"/>
    <dgm:cxn modelId="{8D43DE54-0DA7-43A6-8990-36179E78D4ED}" srcId="{998C0EEA-76F1-4B51-9954-FDEF066A1FFB}" destId="{CC00D8C4-C3F7-49C4-B862-3D2472514AD6}" srcOrd="1" destOrd="0" parTransId="{E29B7A76-5A41-4673-8F02-E46811D876C1}" sibTransId="{90485D70-F3F9-42EA-A8E2-85D485774380}"/>
    <dgm:cxn modelId="{81DB0382-404B-4690-A56F-AA4C8632C936}" type="presOf" srcId="{49989A35-8CB5-4F7A-A692-EB0FB88AA292}" destId="{98AE3642-5CCC-4EB7-AB2F-FB40F2C1530D}" srcOrd="1" destOrd="0" presId="urn:microsoft.com/office/officeart/2005/8/layout/cycle8"/>
    <dgm:cxn modelId="{8000E183-B07E-41F2-AA72-723A0FCF4CEE}" srcId="{998C0EEA-76F1-4B51-9954-FDEF066A1FFB}" destId="{A65582A1-4622-43DC-8691-7A1D28CE4923}" srcOrd="0" destOrd="0" parTransId="{DB668319-EC9E-487E-BF97-871B4E1D061D}" sibTransId="{FE17EF63-BE43-4BD4-ADAB-32BB0DE80DA9}"/>
    <dgm:cxn modelId="{91C5398E-1BDA-432A-B6BD-B82FF81CC3E2}" type="presOf" srcId="{A65582A1-4622-43DC-8691-7A1D28CE4923}" destId="{0D261658-FDB1-4E57-A3D2-DD52CCDE233E}" srcOrd="1" destOrd="0" presId="urn:microsoft.com/office/officeart/2005/8/layout/cycle8"/>
    <dgm:cxn modelId="{920DB2B4-35E4-46C2-8864-071281B168DB}" type="presOf" srcId="{CC00D8C4-C3F7-49C4-B862-3D2472514AD6}" destId="{2906DFBA-7D93-4BE3-B7AE-07ED105C564A}" srcOrd="1" destOrd="0" presId="urn:microsoft.com/office/officeart/2005/8/layout/cycle8"/>
    <dgm:cxn modelId="{2A6B3BCB-EA50-4A1E-A14E-30E33C71B178}" type="presOf" srcId="{998C0EEA-76F1-4B51-9954-FDEF066A1FFB}" destId="{1FCC0FA8-6076-4C59-B83E-BC1794D9F253}" srcOrd="0" destOrd="0" presId="urn:microsoft.com/office/officeart/2005/8/layout/cycle8"/>
    <dgm:cxn modelId="{E13016CC-2AA2-404E-985F-A56CBDC366DB}" type="presOf" srcId="{A65582A1-4622-43DC-8691-7A1D28CE4923}" destId="{92F52D81-42C9-4941-B5AF-0632430BB397}" srcOrd="0" destOrd="0" presId="urn:microsoft.com/office/officeart/2005/8/layout/cycle8"/>
    <dgm:cxn modelId="{E50BF4E1-9E72-4A13-ACE4-3AF9A8AC94F5}" type="presOf" srcId="{73B1B8DE-55AD-4B0D-A004-E859D231DC97}" destId="{3288A94E-87E3-44DD-9660-D4CE91E30C8B}" srcOrd="1" destOrd="0" presId="urn:microsoft.com/office/officeart/2005/8/layout/cycle8"/>
    <dgm:cxn modelId="{239396F6-2170-4891-A779-4E6086C4290C}" srcId="{998C0EEA-76F1-4B51-9954-FDEF066A1FFB}" destId="{49989A35-8CB5-4F7A-A692-EB0FB88AA292}" srcOrd="3" destOrd="0" parTransId="{B08805B2-D1C6-44FF-86BC-36F3765CC0D2}" sibTransId="{B83CE09C-12DC-4168-AFAB-3115641019FF}"/>
    <dgm:cxn modelId="{C1F4A0CF-4261-4DC9-BB2D-A924B2CE6919}" type="presParOf" srcId="{1FCC0FA8-6076-4C59-B83E-BC1794D9F253}" destId="{92F52D81-42C9-4941-B5AF-0632430BB397}" srcOrd="0" destOrd="0" presId="urn:microsoft.com/office/officeart/2005/8/layout/cycle8"/>
    <dgm:cxn modelId="{ED8916C5-DBB7-400B-B712-1F0A4E57632B}" type="presParOf" srcId="{1FCC0FA8-6076-4C59-B83E-BC1794D9F253}" destId="{392ABCC7-9775-4BC8-A141-9D36F0F80ED0}" srcOrd="1" destOrd="0" presId="urn:microsoft.com/office/officeart/2005/8/layout/cycle8"/>
    <dgm:cxn modelId="{CEC6B67E-EB48-4345-9D32-522CD27BE0E9}" type="presParOf" srcId="{1FCC0FA8-6076-4C59-B83E-BC1794D9F253}" destId="{CE981636-AA8D-4658-A52D-622B209D0F2E}" srcOrd="2" destOrd="0" presId="urn:microsoft.com/office/officeart/2005/8/layout/cycle8"/>
    <dgm:cxn modelId="{FCE810B1-8934-4E4A-8FF4-640011726E73}" type="presParOf" srcId="{1FCC0FA8-6076-4C59-B83E-BC1794D9F253}" destId="{0D261658-FDB1-4E57-A3D2-DD52CCDE233E}" srcOrd="3" destOrd="0" presId="urn:microsoft.com/office/officeart/2005/8/layout/cycle8"/>
    <dgm:cxn modelId="{B5B76398-A618-44CD-A67D-03184D22B925}" type="presParOf" srcId="{1FCC0FA8-6076-4C59-B83E-BC1794D9F253}" destId="{C7A8C547-B82D-45AF-B2D7-5B4B621854FC}" srcOrd="4" destOrd="0" presId="urn:microsoft.com/office/officeart/2005/8/layout/cycle8"/>
    <dgm:cxn modelId="{3E19B79A-C184-4DCE-9F68-E859B6D53291}" type="presParOf" srcId="{1FCC0FA8-6076-4C59-B83E-BC1794D9F253}" destId="{7A81B47B-C896-40CF-A399-66E7B1B3B11F}" srcOrd="5" destOrd="0" presId="urn:microsoft.com/office/officeart/2005/8/layout/cycle8"/>
    <dgm:cxn modelId="{7C5DED67-774F-4413-8F96-A20C9046FADE}" type="presParOf" srcId="{1FCC0FA8-6076-4C59-B83E-BC1794D9F253}" destId="{39E28629-2417-4CA7-B3FE-E2359B1CACF4}" srcOrd="6" destOrd="0" presId="urn:microsoft.com/office/officeart/2005/8/layout/cycle8"/>
    <dgm:cxn modelId="{08A3482E-9012-45B7-829A-C7CDF7A8F42B}" type="presParOf" srcId="{1FCC0FA8-6076-4C59-B83E-BC1794D9F253}" destId="{2906DFBA-7D93-4BE3-B7AE-07ED105C564A}" srcOrd="7" destOrd="0" presId="urn:microsoft.com/office/officeart/2005/8/layout/cycle8"/>
    <dgm:cxn modelId="{43A91A6F-0EC4-4876-B8D7-0945E43E5BD8}" type="presParOf" srcId="{1FCC0FA8-6076-4C59-B83E-BC1794D9F253}" destId="{2EF8FC42-BD2E-4891-A03E-E1A63873B449}" srcOrd="8" destOrd="0" presId="urn:microsoft.com/office/officeart/2005/8/layout/cycle8"/>
    <dgm:cxn modelId="{255ED19B-69BC-407E-9EFC-9448DE66AF90}" type="presParOf" srcId="{1FCC0FA8-6076-4C59-B83E-BC1794D9F253}" destId="{16491CD7-A898-4EAE-860B-102D15061DD7}" srcOrd="9" destOrd="0" presId="urn:microsoft.com/office/officeart/2005/8/layout/cycle8"/>
    <dgm:cxn modelId="{DDF55A3B-3E49-43C6-892A-EBBD7D60709F}" type="presParOf" srcId="{1FCC0FA8-6076-4C59-B83E-BC1794D9F253}" destId="{221C7750-4FC5-464E-B3FD-F8DCF92C997C}" srcOrd="10" destOrd="0" presId="urn:microsoft.com/office/officeart/2005/8/layout/cycle8"/>
    <dgm:cxn modelId="{17B837B1-5DB0-48EF-9DC7-4D65A51C3915}" type="presParOf" srcId="{1FCC0FA8-6076-4C59-B83E-BC1794D9F253}" destId="{3288A94E-87E3-44DD-9660-D4CE91E30C8B}" srcOrd="11" destOrd="0" presId="urn:microsoft.com/office/officeart/2005/8/layout/cycle8"/>
    <dgm:cxn modelId="{C5E26F32-E0AB-48DD-A03A-C1E769EF74A4}" type="presParOf" srcId="{1FCC0FA8-6076-4C59-B83E-BC1794D9F253}" destId="{EE5F8AF7-116D-4C2A-8BA3-959CC21BAB26}" srcOrd="12" destOrd="0" presId="urn:microsoft.com/office/officeart/2005/8/layout/cycle8"/>
    <dgm:cxn modelId="{139ACC81-70E2-4B1B-971E-FDAD4B768228}" type="presParOf" srcId="{1FCC0FA8-6076-4C59-B83E-BC1794D9F253}" destId="{9D127CAB-69BA-47A7-A64F-384839E601CD}" srcOrd="13" destOrd="0" presId="urn:microsoft.com/office/officeart/2005/8/layout/cycle8"/>
    <dgm:cxn modelId="{2A41A204-AC8A-4C01-BAB3-5FA40544D22F}" type="presParOf" srcId="{1FCC0FA8-6076-4C59-B83E-BC1794D9F253}" destId="{0251EE8D-7A3B-4BDC-A3AC-BCF0B8CF13E3}" srcOrd="14" destOrd="0" presId="urn:microsoft.com/office/officeart/2005/8/layout/cycle8"/>
    <dgm:cxn modelId="{429A3DEB-EAAB-4415-938C-38F4CD61E7F7}" type="presParOf" srcId="{1FCC0FA8-6076-4C59-B83E-BC1794D9F253}" destId="{98AE3642-5CCC-4EB7-AB2F-FB40F2C1530D}" srcOrd="15" destOrd="0" presId="urn:microsoft.com/office/officeart/2005/8/layout/cycle8"/>
    <dgm:cxn modelId="{E796A79A-921B-45CD-8BA6-072D3ECDB950}" type="presParOf" srcId="{1FCC0FA8-6076-4C59-B83E-BC1794D9F253}" destId="{36B3DAAE-DC8F-42AB-8C12-6693B22C4940}" srcOrd="16" destOrd="0" presId="urn:microsoft.com/office/officeart/2005/8/layout/cycle8"/>
    <dgm:cxn modelId="{674D83A2-508F-45B1-80F0-8D2A9D2BDBBA}" type="presParOf" srcId="{1FCC0FA8-6076-4C59-B83E-BC1794D9F253}" destId="{7BAE7E49-AA9E-42F4-A600-F39A43AD493E}" srcOrd="17" destOrd="0" presId="urn:microsoft.com/office/officeart/2005/8/layout/cycle8"/>
    <dgm:cxn modelId="{D6B1A771-DB3D-43E6-BB63-1E4D21CE00A2}" type="presParOf" srcId="{1FCC0FA8-6076-4C59-B83E-BC1794D9F253}" destId="{5A6BCF49-149E-407B-97B9-004D11C9DD83}" srcOrd="18" destOrd="0" presId="urn:microsoft.com/office/officeart/2005/8/layout/cycle8"/>
    <dgm:cxn modelId="{FD61A15F-55EB-464F-969A-BB90E7EB8EBD}" type="presParOf" srcId="{1FCC0FA8-6076-4C59-B83E-BC1794D9F253}" destId="{EE8EEB06-84F6-48A7-8003-41A7FBEB75C9}" srcOrd="19"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B86A5CB-DA5A-4932-B46B-C5544A32BF98}" type="doc">
      <dgm:prSet loTypeId="urn:microsoft.com/office/officeart/2005/8/layout/target1" loCatId="relationship" qsTypeId="urn:microsoft.com/office/officeart/2005/8/quickstyle/simple1" qsCatId="simple" csTypeId="urn:microsoft.com/office/officeart/2005/8/colors/accent1_2" csCatId="accent1" phldr="1"/>
      <dgm:spPr/>
    </dgm:pt>
    <dgm:pt modelId="{0D55D237-F47E-41C6-9580-84CFFFD108CF}">
      <dgm:prSet phldrT="[Text]" custT="1"/>
      <dgm:spPr/>
      <dgm:t>
        <a:bodyPr/>
        <a:lstStyle/>
        <a:p>
          <a:r>
            <a:rPr lang="de-DE" sz="1800" b="1" dirty="0">
              <a:latin typeface="Calibri" panose="020F0502020204030204" pitchFamily="34" charset="0"/>
              <a:cs typeface="Calibri" panose="020F0502020204030204" pitchFamily="34" charset="0"/>
            </a:rPr>
            <a:t>Komfortzone</a:t>
          </a:r>
          <a:br>
            <a:rPr lang="de-DE" sz="2300" dirty="0">
              <a:latin typeface="Calibri" panose="020F0502020204030204" pitchFamily="34" charset="0"/>
              <a:cs typeface="Calibri" panose="020F0502020204030204" pitchFamily="34" charset="0"/>
            </a:rPr>
          </a:br>
          <a:r>
            <a:rPr lang="de-DE" sz="1600" dirty="0">
              <a:latin typeface="Calibri" panose="020F0502020204030204" pitchFamily="34" charset="0"/>
              <a:cs typeface="Calibri" panose="020F0502020204030204" pitchFamily="34" charset="0"/>
            </a:rPr>
            <a:t>Wohlbefinden, Sicherheit</a:t>
          </a:r>
          <a:endParaRPr lang="de-CH" sz="1600" dirty="0">
            <a:latin typeface="Calibri" panose="020F0502020204030204" pitchFamily="34" charset="0"/>
            <a:cs typeface="Calibri" panose="020F0502020204030204" pitchFamily="34" charset="0"/>
          </a:endParaRPr>
        </a:p>
      </dgm:t>
    </dgm:pt>
    <dgm:pt modelId="{EB1563B6-AE3A-4CBE-BF9B-BD5170D4C75A}" type="parTrans" cxnId="{218DC909-A87A-4D72-850E-99FE25ADE130}">
      <dgm:prSet/>
      <dgm:spPr/>
      <dgm:t>
        <a:bodyPr/>
        <a:lstStyle/>
        <a:p>
          <a:endParaRPr lang="de-CH">
            <a:latin typeface="Calibri" panose="020F0502020204030204" pitchFamily="34" charset="0"/>
            <a:cs typeface="Calibri" panose="020F0502020204030204" pitchFamily="34" charset="0"/>
          </a:endParaRPr>
        </a:p>
      </dgm:t>
    </dgm:pt>
    <dgm:pt modelId="{084E9020-01B6-46DD-AC50-24D074D9D00E}" type="sibTrans" cxnId="{218DC909-A87A-4D72-850E-99FE25ADE130}">
      <dgm:prSet/>
      <dgm:spPr/>
      <dgm:t>
        <a:bodyPr/>
        <a:lstStyle/>
        <a:p>
          <a:endParaRPr lang="de-CH">
            <a:latin typeface="Calibri" panose="020F0502020204030204" pitchFamily="34" charset="0"/>
            <a:cs typeface="Calibri" panose="020F0502020204030204" pitchFamily="34" charset="0"/>
          </a:endParaRPr>
        </a:p>
      </dgm:t>
    </dgm:pt>
    <dgm:pt modelId="{8625A2DC-532F-4664-B54F-A6DB8C48C447}">
      <dgm:prSet phldrT="[Text]" custT="1"/>
      <dgm:spPr/>
      <dgm:t>
        <a:bodyPr/>
        <a:lstStyle/>
        <a:p>
          <a:r>
            <a:rPr lang="de-DE" sz="1800" b="1" dirty="0">
              <a:latin typeface="Calibri" panose="020F0502020204030204" pitchFamily="34" charset="0"/>
              <a:cs typeface="Calibri" panose="020F0502020204030204" pitchFamily="34" charset="0"/>
            </a:rPr>
            <a:t>Panikzone</a:t>
          </a:r>
          <a:br>
            <a:rPr lang="de-DE" sz="1800" dirty="0">
              <a:latin typeface="Calibri" panose="020F0502020204030204" pitchFamily="34" charset="0"/>
              <a:cs typeface="Calibri" panose="020F0502020204030204" pitchFamily="34" charset="0"/>
            </a:rPr>
          </a:br>
          <a:r>
            <a:rPr lang="de-DE" sz="1600" dirty="0">
              <a:latin typeface="Calibri" panose="020F0502020204030204" pitchFamily="34" charset="0"/>
              <a:cs typeface="Calibri" panose="020F0502020204030204" pitchFamily="34" charset="0"/>
            </a:rPr>
            <a:t>Kontrollverlust, Lähmung</a:t>
          </a:r>
          <a:endParaRPr lang="de-CH" sz="1600" dirty="0">
            <a:latin typeface="Calibri" panose="020F0502020204030204" pitchFamily="34" charset="0"/>
            <a:cs typeface="Calibri" panose="020F0502020204030204" pitchFamily="34" charset="0"/>
          </a:endParaRPr>
        </a:p>
      </dgm:t>
    </dgm:pt>
    <dgm:pt modelId="{832E157D-551F-4532-93FA-95C6542F9ED6}" type="parTrans" cxnId="{B3CEC540-3E0E-488A-9730-F50BE461B7DE}">
      <dgm:prSet/>
      <dgm:spPr/>
      <dgm:t>
        <a:bodyPr/>
        <a:lstStyle/>
        <a:p>
          <a:endParaRPr lang="de-CH"/>
        </a:p>
      </dgm:t>
    </dgm:pt>
    <dgm:pt modelId="{42326630-FA57-43E5-B7EB-446FE96830A8}" type="sibTrans" cxnId="{B3CEC540-3E0E-488A-9730-F50BE461B7DE}">
      <dgm:prSet/>
      <dgm:spPr/>
      <dgm:t>
        <a:bodyPr/>
        <a:lstStyle/>
        <a:p>
          <a:endParaRPr lang="de-CH"/>
        </a:p>
      </dgm:t>
    </dgm:pt>
    <dgm:pt modelId="{37D6AB9B-A711-49A9-B428-D72572C40D63}">
      <dgm:prSet phldrT="[Text]" custT="1"/>
      <dgm:spPr/>
      <dgm:t>
        <a:bodyPr/>
        <a:lstStyle/>
        <a:p>
          <a:r>
            <a:rPr lang="de-DE" sz="1800" b="1" dirty="0" err="1">
              <a:latin typeface="Calibri" panose="020F0502020204030204" pitchFamily="34" charset="0"/>
              <a:cs typeface="Calibri" panose="020F0502020204030204" pitchFamily="34" charset="0"/>
            </a:rPr>
            <a:t>Lernzone</a:t>
          </a:r>
          <a:br>
            <a:rPr lang="de-DE" sz="1600" dirty="0">
              <a:latin typeface="Calibri" panose="020F0502020204030204" pitchFamily="34" charset="0"/>
              <a:cs typeface="Calibri" panose="020F0502020204030204" pitchFamily="34" charset="0"/>
            </a:rPr>
          </a:br>
          <a:r>
            <a:rPr lang="de-DE" sz="1600" dirty="0">
              <a:latin typeface="Calibri" panose="020F0502020204030204" pitchFamily="34" charset="0"/>
              <a:cs typeface="Calibri" panose="020F0502020204030204" pitchFamily="34" charset="0"/>
            </a:rPr>
            <a:t>Wachstum, Herausforderungen</a:t>
          </a:r>
          <a:endParaRPr lang="de-CH" sz="1600" dirty="0">
            <a:latin typeface="Calibri" panose="020F0502020204030204" pitchFamily="34" charset="0"/>
            <a:cs typeface="Calibri" panose="020F0502020204030204" pitchFamily="34" charset="0"/>
          </a:endParaRPr>
        </a:p>
      </dgm:t>
    </dgm:pt>
    <dgm:pt modelId="{E80BD68A-6FE5-4B07-A973-87259BF3246C}" type="parTrans" cxnId="{E4793B0A-A073-498B-A2E2-02CD6DA3BFF0}">
      <dgm:prSet/>
      <dgm:spPr/>
      <dgm:t>
        <a:bodyPr/>
        <a:lstStyle/>
        <a:p>
          <a:endParaRPr lang="de-CH"/>
        </a:p>
      </dgm:t>
    </dgm:pt>
    <dgm:pt modelId="{80463982-02E9-4574-AAD9-F8B0C18A4893}" type="sibTrans" cxnId="{E4793B0A-A073-498B-A2E2-02CD6DA3BFF0}">
      <dgm:prSet/>
      <dgm:spPr/>
      <dgm:t>
        <a:bodyPr/>
        <a:lstStyle/>
        <a:p>
          <a:endParaRPr lang="de-CH"/>
        </a:p>
      </dgm:t>
    </dgm:pt>
    <dgm:pt modelId="{B4515AC2-D2C3-45AA-B667-58FE181C2F5F}" type="pres">
      <dgm:prSet presAssocID="{1B86A5CB-DA5A-4932-B46B-C5544A32BF98}" presName="composite" presStyleCnt="0">
        <dgm:presLayoutVars>
          <dgm:chMax val="5"/>
          <dgm:dir/>
          <dgm:resizeHandles val="exact"/>
        </dgm:presLayoutVars>
      </dgm:prSet>
      <dgm:spPr/>
    </dgm:pt>
    <dgm:pt modelId="{4974A72B-6A2D-41F3-9616-C6D4C91BBCEA}" type="pres">
      <dgm:prSet presAssocID="{0D55D237-F47E-41C6-9580-84CFFFD108CF}" presName="circle1" presStyleLbl="lnNode1" presStyleIdx="0" presStyleCnt="3"/>
      <dgm:spPr>
        <a:solidFill>
          <a:schemeClr val="bg1">
            <a:lumMod val="95000"/>
          </a:schemeClr>
        </a:solidFill>
      </dgm:spPr>
    </dgm:pt>
    <dgm:pt modelId="{CB20CD82-6A16-4844-82F8-DFE98260201D}" type="pres">
      <dgm:prSet presAssocID="{0D55D237-F47E-41C6-9580-84CFFFD108CF}" presName="text1" presStyleLbl="revTx" presStyleIdx="0" presStyleCnt="3" custScaleX="465936" custLinFactX="81654" custLinFactNeighborX="100000" custLinFactNeighborY="-8338">
        <dgm:presLayoutVars>
          <dgm:bulletEnabled val="1"/>
        </dgm:presLayoutVars>
      </dgm:prSet>
      <dgm:spPr/>
    </dgm:pt>
    <dgm:pt modelId="{915E2B01-8DC7-4B19-8E07-0641FCA20920}" type="pres">
      <dgm:prSet presAssocID="{0D55D237-F47E-41C6-9580-84CFFFD108CF}" presName="line1" presStyleLbl="callout" presStyleIdx="0" presStyleCnt="6"/>
      <dgm:spPr>
        <a:ln>
          <a:solidFill>
            <a:schemeClr val="tx1"/>
          </a:solidFill>
        </a:ln>
      </dgm:spPr>
    </dgm:pt>
    <dgm:pt modelId="{4B958645-5042-44D3-BB22-E3C10CA75738}" type="pres">
      <dgm:prSet presAssocID="{0D55D237-F47E-41C6-9580-84CFFFD108CF}" presName="d1" presStyleLbl="callout" presStyleIdx="1" presStyleCnt="6"/>
      <dgm:spPr>
        <a:ln>
          <a:solidFill>
            <a:schemeClr val="tx1"/>
          </a:solidFill>
        </a:ln>
      </dgm:spPr>
    </dgm:pt>
    <dgm:pt modelId="{FEFE029E-1B26-4426-8661-E32F222BBF84}" type="pres">
      <dgm:prSet presAssocID="{37D6AB9B-A711-49A9-B428-D72572C40D63}" presName="circle2" presStyleLbl="lnNode1" presStyleIdx="1" presStyleCnt="3"/>
      <dgm:spPr>
        <a:solidFill>
          <a:schemeClr val="accent1">
            <a:lumMod val="60000"/>
            <a:lumOff val="40000"/>
          </a:schemeClr>
        </a:solidFill>
      </dgm:spPr>
    </dgm:pt>
    <dgm:pt modelId="{72F63AC4-F2EC-4908-8BB0-54A11A78A712}" type="pres">
      <dgm:prSet presAssocID="{37D6AB9B-A711-49A9-B428-D72572C40D63}" presName="text2" presStyleLbl="revTx" presStyleIdx="1" presStyleCnt="3" custScaleX="472841" custLinFactX="85979" custLinFactNeighborX="100000" custLinFactNeighborY="0">
        <dgm:presLayoutVars>
          <dgm:bulletEnabled val="1"/>
        </dgm:presLayoutVars>
      </dgm:prSet>
      <dgm:spPr/>
    </dgm:pt>
    <dgm:pt modelId="{69452FE8-876A-4882-A6AA-A4413A841B04}" type="pres">
      <dgm:prSet presAssocID="{37D6AB9B-A711-49A9-B428-D72572C40D63}" presName="line2" presStyleLbl="callout" presStyleIdx="2" presStyleCnt="6"/>
      <dgm:spPr>
        <a:ln>
          <a:solidFill>
            <a:schemeClr val="tx1"/>
          </a:solidFill>
        </a:ln>
      </dgm:spPr>
    </dgm:pt>
    <dgm:pt modelId="{5B886454-1D06-4035-9BDF-3EF0FB3D215A}" type="pres">
      <dgm:prSet presAssocID="{37D6AB9B-A711-49A9-B428-D72572C40D63}" presName="d2" presStyleLbl="callout" presStyleIdx="3" presStyleCnt="6"/>
      <dgm:spPr>
        <a:ln>
          <a:solidFill>
            <a:schemeClr val="tx1"/>
          </a:solidFill>
        </a:ln>
      </dgm:spPr>
    </dgm:pt>
    <dgm:pt modelId="{012C62E3-EA4F-42D5-B39D-46225DD8C687}" type="pres">
      <dgm:prSet presAssocID="{8625A2DC-532F-4664-B54F-A6DB8C48C447}" presName="circle3" presStyleLbl="lnNode1" presStyleIdx="2" presStyleCnt="3"/>
      <dgm:spPr>
        <a:solidFill>
          <a:srgbClr val="005A96"/>
        </a:solidFill>
      </dgm:spPr>
    </dgm:pt>
    <dgm:pt modelId="{515BD6D4-46A5-4308-9745-3EE7D2D5BB11}" type="pres">
      <dgm:prSet presAssocID="{8625A2DC-532F-4664-B54F-A6DB8C48C447}" presName="text3" presStyleLbl="revTx" presStyleIdx="2" presStyleCnt="3" custScaleX="376715" custLinFactX="37537" custLinFactNeighborX="100000" custLinFactNeighborY="2224">
        <dgm:presLayoutVars>
          <dgm:bulletEnabled val="1"/>
        </dgm:presLayoutVars>
      </dgm:prSet>
      <dgm:spPr/>
    </dgm:pt>
    <dgm:pt modelId="{C8D82385-3F29-452F-8C72-C9D25238B590}" type="pres">
      <dgm:prSet presAssocID="{8625A2DC-532F-4664-B54F-A6DB8C48C447}" presName="line3" presStyleLbl="callout" presStyleIdx="4" presStyleCnt="6"/>
      <dgm:spPr>
        <a:ln>
          <a:solidFill>
            <a:schemeClr val="tx1"/>
          </a:solidFill>
        </a:ln>
      </dgm:spPr>
    </dgm:pt>
    <dgm:pt modelId="{56A4E58E-EB02-4CB1-83EB-D016E2DC041B}" type="pres">
      <dgm:prSet presAssocID="{8625A2DC-532F-4664-B54F-A6DB8C48C447}" presName="d3" presStyleLbl="callout" presStyleIdx="5" presStyleCnt="6"/>
      <dgm:spPr>
        <a:ln>
          <a:solidFill>
            <a:schemeClr val="tx1"/>
          </a:solidFill>
        </a:ln>
      </dgm:spPr>
    </dgm:pt>
  </dgm:ptLst>
  <dgm:cxnLst>
    <dgm:cxn modelId="{218DC909-A87A-4D72-850E-99FE25ADE130}" srcId="{1B86A5CB-DA5A-4932-B46B-C5544A32BF98}" destId="{0D55D237-F47E-41C6-9580-84CFFFD108CF}" srcOrd="0" destOrd="0" parTransId="{EB1563B6-AE3A-4CBE-BF9B-BD5170D4C75A}" sibTransId="{084E9020-01B6-46DD-AC50-24D074D9D00E}"/>
    <dgm:cxn modelId="{E4793B0A-A073-498B-A2E2-02CD6DA3BFF0}" srcId="{1B86A5CB-DA5A-4932-B46B-C5544A32BF98}" destId="{37D6AB9B-A711-49A9-B428-D72572C40D63}" srcOrd="1" destOrd="0" parTransId="{E80BD68A-6FE5-4B07-A973-87259BF3246C}" sibTransId="{80463982-02E9-4574-AAD9-F8B0C18A4893}"/>
    <dgm:cxn modelId="{F0EC2E21-E557-4A8D-995B-FE443595E60D}" type="presOf" srcId="{1B86A5CB-DA5A-4932-B46B-C5544A32BF98}" destId="{B4515AC2-D2C3-45AA-B667-58FE181C2F5F}" srcOrd="0" destOrd="0" presId="urn:microsoft.com/office/officeart/2005/8/layout/target1"/>
    <dgm:cxn modelId="{B3CEC540-3E0E-488A-9730-F50BE461B7DE}" srcId="{1B86A5CB-DA5A-4932-B46B-C5544A32BF98}" destId="{8625A2DC-532F-4664-B54F-A6DB8C48C447}" srcOrd="2" destOrd="0" parTransId="{832E157D-551F-4532-93FA-95C6542F9ED6}" sibTransId="{42326630-FA57-43E5-B7EB-446FE96830A8}"/>
    <dgm:cxn modelId="{9AB5C297-AA30-434E-8497-0D3892E057C5}" type="presOf" srcId="{0D55D237-F47E-41C6-9580-84CFFFD108CF}" destId="{CB20CD82-6A16-4844-82F8-DFE98260201D}" srcOrd="0" destOrd="0" presId="urn:microsoft.com/office/officeart/2005/8/layout/target1"/>
    <dgm:cxn modelId="{A2FF10D4-0753-42F1-9C85-BAFAEC17BB60}" type="presOf" srcId="{37D6AB9B-A711-49A9-B428-D72572C40D63}" destId="{72F63AC4-F2EC-4908-8BB0-54A11A78A712}" srcOrd="0" destOrd="0" presId="urn:microsoft.com/office/officeart/2005/8/layout/target1"/>
    <dgm:cxn modelId="{1FFE67EF-B343-414F-88E5-C05C2E2E2D07}" type="presOf" srcId="{8625A2DC-532F-4664-B54F-A6DB8C48C447}" destId="{515BD6D4-46A5-4308-9745-3EE7D2D5BB11}" srcOrd="0" destOrd="0" presId="urn:microsoft.com/office/officeart/2005/8/layout/target1"/>
    <dgm:cxn modelId="{EE416D67-9452-465E-966C-9E0747F075C7}" type="presParOf" srcId="{B4515AC2-D2C3-45AA-B667-58FE181C2F5F}" destId="{4974A72B-6A2D-41F3-9616-C6D4C91BBCEA}" srcOrd="0" destOrd="0" presId="urn:microsoft.com/office/officeart/2005/8/layout/target1"/>
    <dgm:cxn modelId="{E24BF0DE-6F8B-4C2A-AEBC-1A0685416402}" type="presParOf" srcId="{B4515AC2-D2C3-45AA-B667-58FE181C2F5F}" destId="{CB20CD82-6A16-4844-82F8-DFE98260201D}" srcOrd="1" destOrd="0" presId="urn:microsoft.com/office/officeart/2005/8/layout/target1"/>
    <dgm:cxn modelId="{90F0F201-64E3-465B-AC23-9EABA0BBACBB}" type="presParOf" srcId="{B4515AC2-D2C3-45AA-B667-58FE181C2F5F}" destId="{915E2B01-8DC7-4B19-8E07-0641FCA20920}" srcOrd="2" destOrd="0" presId="urn:microsoft.com/office/officeart/2005/8/layout/target1"/>
    <dgm:cxn modelId="{183EF7C7-B393-44F5-9EAB-657E103E7530}" type="presParOf" srcId="{B4515AC2-D2C3-45AA-B667-58FE181C2F5F}" destId="{4B958645-5042-44D3-BB22-E3C10CA75738}" srcOrd="3" destOrd="0" presId="urn:microsoft.com/office/officeart/2005/8/layout/target1"/>
    <dgm:cxn modelId="{04F4F6D8-8445-4A31-8CC2-574C1CD0D8BF}" type="presParOf" srcId="{B4515AC2-D2C3-45AA-B667-58FE181C2F5F}" destId="{FEFE029E-1B26-4426-8661-E32F222BBF84}" srcOrd="4" destOrd="0" presId="urn:microsoft.com/office/officeart/2005/8/layout/target1"/>
    <dgm:cxn modelId="{6A9E6BE5-C9D3-4B81-AC56-BB2730A45D20}" type="presParOf" srcId="{B4515AC2-D2C3-45AA-B667-58FE181C2F5F}" destId="{72F63AC4-F2EC-4908-8BB0-54A11A78A712}" srcOrd="5" destOrd="0" presId="urn:microsoft.com/office/officeart/2005/8/layout/target1"/>
    <dgm:cxn modelId="{F94BAFEC-DDF4-4514-ADCF-FEB7015F5E9F}" type="presParOf" srcId="{B4515AC2-D2C3-45AA-B667-58FE181C2F5F}" destId="{69452FE8-876A-4882-A6AA-A4413A841B04}" srcOrd="6" destOrd="0" presId="urn:microsoft.com/office/officeart/2005/8/layout/target1"/>
    <dgm:cxn modelId="{D9BCBE29-D4B4-4C91-BD2A-C53493F79265}" type="presParOf" srcId="{B4515AC2-D2C3-45AA-B667-58FE181C2F5F}" destId="{5B886454-1D06-4035-9BDF-3EF0FB3D215A}" srcOrd="7" destOrd="0" presId="urn:microsoft.com/office/officeart/2005/8/layout/target1"/>
    <dgm:cxn modelId="{F64F7B57-98E4-4076-9C4A-5835ED2A210A}" type="presParOf" srcId="{B4515AC2-D2C3-45AA-B667-58FE181C2F5F}" destId="{012C62E3-EA4F-42D5-B39D-46225DD8C687}" srcOrd="8" destOrd="0" presId="urn:microsoft.com/office/officeart/2005/8/layout/target1"/>
    <dgm:cxn modelId="{7A17AD3D-1575-4D3F-80B6-4B8ECE082FD7}" type="presParOf" srcId="{B4515AC2-D2C3-45AA-B667-58FE181C2F5F}" destId="{515BD6D4-46A5-4308-9745-3EE7D2D5BB11}" srcOrd="9" destOrd="0" presId="urn:microsoft.com/office/officeart/2005/8/layout/target1"/>
    <dgm:cxn modelId="{BED5FD89-6C7C-47F5-8DBC-DA313F8B9EF7}" type="presParOf" srcId="{B4515AC2-D2C3-45AA-B667-58FE181C2F5F}" destId="{C8D82385-3F29-452F-8C72-C9D25238B590}" srcOrd="10" destOrd="0" presId="urn:microsoft.com/office/officeart/2005/8/layout/target1"/>
    <dgm:cxn modelId="{3E34263D-257E-40C7-8A0C-03251B31F186}" type="presParOf" srcId="{B4515AC2-D2C3-45AA-B667-58FE181C2F5F}" destId="{56A4E58E-EB02-4CB1-83EB-D016E2DC041B}"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6EA81A-FBE2-4D88-9786-708EE4A414A4}">
      <dsp:nvSpPr>
        <dsp:cNvPr id="0" name=""/>
        <dsp:cNvSpPr/>
      </dsp:nvSpPr>
      <dsp:spPr>
        <a:xfrm>
          <a:off x="0" y="0"/>
          <a:ext cx="4490622" cy="496861"/>
        </a:xfrm>
        <a:prstGeom prst="roundRect">
          <a:avLst>
            <a:gd name="adj" fmla="val 10000"/>
          </a:avLst>
        </a:prstGeom>
        <a:solidFill>
          <a:srgbClr val="005A9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de-DE" sz="2600" b="1" kern="1200" dirty="0"/>
            <a:t>V</a:t>
          </a:r>
          <a:r>
            <a:rPr lang="de-DE" sz="2200" kern="1200" dirty="0"/>
            <a:t>olatilität / Unbeständigkeit</a:t>
          </a:r>
          <a:endParaRPr lang="de-CH" sz="2200" kern="1200" dirty="0"/>
        </a:p>
      </dsp:txBody>
      <dsp:txXfrm>
        <a:off x="947810" y="0"/>
        <a:ext cx="3542811" cy="496861"/>
      </dsp:txXfrm>
    </dsp:sp>
    <dsp:sp modelId="{1996646C-63B0-49DA-B4E0-0B5A526F512C}">
      <dsp:nvSpPr>
        <dsp:cNvPr id="0" name=""/>
        <dsp:cNvSpPr/>
      </dsp:nvSpPr>
      <dsp:spPr>
        <a:xfrm>
          <a:off x="49686" y="49686"/>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873CEA07-D63C-4C69-8242-AD951F3142FB}">
      <dsp:nvSpPr>
        <dsp:cNvPr id="0" name=""/>
        <dsp:cNvSpPr/>
      </dsp:nvSpPr>
      <dsp:spPr>
        <a:xfrm>
          <a:off x="0" y="546547"/>
          <a:ext cx="4490622" cy="496861"/>
        </a:xfrm>
        <a:prstGeom prst="roundRect">
          <a:avLst>
            <a:gd name="adj" fmla="val 10000"/>
          </a:avLst>
        </a:prstGeom>
        <a:solidFill>
          <a:srgbClr val="005A9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de-DE" sz="2600" b="1" kern="1200" dirty="0"/>
            <a:t>U</a:t>
          </a:r>
          <a:r>
            <a:rPr lang="de-DE" sz="2200" kern="1200" dirty="0"/>
            <a:t>nsicherheit</a:t>
          </a:r>
          <a:endParaRPr lang="de-CH" sz="2200" kern="1200" dirty="0"/>
        </a:p>
      </dsp:txBody>
      <dsp:txXfrm>
        <a:off x="947810" y="546547"/>
        <a:ext cx="3542811" cy="496861"/>
      </dsp:txXfrm>
    </dsp:sp>
    <dsp:sp modelId="{4206CDA8-DB38-4479-8F1B-01FBBE2C53FA}">
      <dsp:nvSpPr>
        <dsp:cNvPr id="0" name=""/>
        <dsp:cNvSpPr/>
      </dsp:nvSpPr>
      <dsp:spPr>
        <a:xfrm>
          <a:off x="49686" y="596233"/>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1C8D1-31B1-4693-A3FD-CAAA7417DBE9}">
      <dsp:nvSpPr>
        <dsp:cNvPr id="0" name=""/>
        <dsp:cNvSpPr/>
      </dsp:nvSpPr>
      <dsp:spPr>
        <a:xfrm>
          <a:off x="2986544" y="1921619"/>
          <a:ext cx="1371783" cy="1371783"/>
        </a:xfrm>
        <a:prstGeom prst="ellipse">
          <a:avLst/>
        </a:prstGeom>
        <a:solidFill>
          <a:srgbClr val="FFFFFF">
            <a:lumMod val="5000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rgbClr val="FFFFFF"/>
              </a:solidFill>
              <a:latin typeface="Calibri" panose="020F0502020204030204" pitchFamily="34" charset="0"/>
              <a:ea typeface="+mn-ea"/>
              <a:cs typeface="Calibri" panose="020F0502020204030204" pitchFamily="34" charset="0"/>
            </a:rPr>
            <a:t>Geist / Psyche</a:t>
          </a:r>
          <a:endParaRPr lang="de-CH" sz="1800" kern="1200" dirty="0">
            <a:solidFill>
              <a:srgbClr val="FFFFFF"/>
            </a:solidFill>
            <a:latin typeface="Calibri" panose="020F0502020204030204" pitchFamily="34" charset="0"/>
            <a:ea typeface="+mn-ea"/>
            <a:cs typeface="Calibri" panose="020F0502020204030204" pitchFamily="34" charset="0"/>
          </a:endParaRPr>
        </a:p>
      </dsp:txBody>
      <dsp:txXfrm>
        <a:off x="3187437" y="2122512"/>
        <a:ext cx="969997" cy="969997"/>
      </dsp:txXfrm>
    </dsp:sp>
    <dsp:sp modelId="{CBEE7485-CB33-402F-BB7A-DA29E0F8D98C}">
      <dsp:nvSpPr>
        <dsp:cNvPr id="0" name=""/>
        <dsp:cNvSpPr/>
      </dsp:nvSpPr>
      <dsp:spPr>
        <a:xfrm rot="16200000">
          <a:off x="3527503" y="1423163"/>
          <a:ext cx="289864" cy="466406"/>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a:off x="3570983" y="1559924"/>
        <a:ext cx="202905" cy="279844"/>
      </dsp:txXfrm>
    </dsp:sp>
    <dsp:sp modelId="{48E88E70-EA6D-4770-8242-9A5BD3EC8C86}">
      <dsp:nvSpPr>
        <dsp:cNvPr id="0" name=""/>
        <dsp:cNvSpPr/>
      </dsp:nvSpPr>
      <dsp:spPr>
        <a:xfrm>
          <a:off x="2986544" y="2922"/>
          <a:ext cx="1371783" cy="1371783"/>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dirty="0">
              <a:solidFill>
                <a:schemeClr val="bg1"/>
              </a:solidFill>
              <a:latin typeface="Calibri" panose="020F0502020204030204" pitchFamily="34" charset="0"/>
              <a:ea typeface="+mn-ea"/>
              <a:cs typeface="Calibri" panose="020F0502020204030204" pitchFamily="34" charset="0"/>
            </a:rPr>
            <a:t>Achtsam-</a:t>
          </a:r>
          <a:r>
            <a:rPr lang="de-DE" sz="1600" kern="1200" dirty="0" err="1">
              <a:solidFill>
                <a:schemeClr val="bg1"/>
              </a:solidFill>
              <a:latin typeface="Calibri" panose="020F0502020204030204" pitchFamily="34" charset="0"/>
              <a:ea typeface="+mn-ea"/>
              <a:cs typeface="Calibri" panose="020F0502020204030204" pitchFamily="34" charset="0"/>
            </a:rPr>
            <a:t>keit</a:t>
          </a:r>
          <a:endParaRPr lang="de-CH" sz="1600" kern="1200" dirty="0">
            <a:solidFill>
              <a:schemeClr val="bg1"/>
            </a:solidFill>
            <a:latin typeface="Calibri" panose="020F0502020204030204" pitchFamily="34" charset="0"/>
            <a:ea typeface="+mn-ea"/>
            <a:cs typeface="Calibri" panose="020F0502020204030204" pitchFamily="34" charset="0"/>
          </a:endParaRPr>
        </a:p>
      </dsp:txBody>
      <dsp:txXfrm>
        <a:off x="3187437" y="203815"/>
        <a:ext cx="969997" cy="969997"/>
      </dsp:txXfrm>
    </dsp:sp>
    <dsp:sp modelId="{70A5B082-DBC0-43B9-83CE-C09C38B80872}">
      <dsp:nvSpPr>
        <dsp:cNvPr id="0" name=""/>
        <dsp:cNvSpPr/>
      </dsp:nvSpPr>
      <dsp:spPr>
        <a:xfrm rot="20520000">
          <a:off x="4432096" y="2080388"/>
          <a:ext cx="289864" cy="466406"/>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a:off x="4434224" y="2187105"/>
        <a:ext cx="202905" cy="279844"/>
      </dsp:txXfrm>
    </dsp:sp>
    <dsp:sp modelId="{222E74BD-5927-4F01-8710-EC47700307BE}">
      <dsp:nvSpPr>
        <dsp:cNvPr id="0" name=""/>
        <dsp:cNvSpPr/>
      </dsp:nvSpPr>
      <dsp:spPr>
        <a:xfrm>
          <a:off x="4811333" y="1328709"/>
          <a:ext cx="1371783" cy="1371783"/>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Lern-bereit-</a:t>
          </a:r>
          <a:r>
            <a:rPr lang="de-DE" sz="1600" kern="1200" dirty="0" err="1">
              <a:solidFill>
                <a:prstClr val="white"/>
              </a:solidFill>
              <a:latin typeface="Calibri" panose="020F0502020204030204" pitchFamily="34" charset="0"/>
              <a:ea typeface="+mn-ea"/>
              <a:cs typeface="Calibri" panose="020F0502020204030204" pitchFamily="34" charset="0"/>
            </a:rPr>
            <a:t>schaft</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5012226" y="1529602"/>
        <a:ext cx="969997" cy="969997"/>
      </dsp:txXfrm>
    </dsp:sp>
    <dsp:sp modelId="{B9AD34E9-E1E0-4494-94A1-D334427769F8}">
      <dsp:nvSpPr>
        <dsp:cNvPr id="0" name=""/>
        <dsp:cNvSpPr/>
      </dsp:nvSpPr>
      <dsp:spPr>
        <a:xfrm rot="3240000">
          <a:off x="4086572" y="3143800"/>
          <a:ext cx="289864" cy="466406"/>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a:off x="4104495" y="3201905"/>
        <a:ext cx="202905" cy="279844"/>
      </dsp:txXfrm>
    </dsp:sp>
    <dsp:sp modelId="{31B15E77-5616-46EF-B63B-77B6E72A118D}">
      <dsp:nvSpPr>
        <dsp:cNvPr id="0" name=""/>
        <dsp:cNvSpPr/>
      </dsp:nvSpPr>
      <dsp:spPr>
        <a:xfrm>
          <a:off x="4114325" y="3473877"/>
          <a:ext cx="1371783" cy="1371783"/>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Handlungs-fähigkeit</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4315218" y="3674770"/>
        <a:ext cx="969997" cy="969997"/>
      </dsp:txXfrm>
    </dsp:sp>
    <dsp:sp modelId="{61FF5CCE-2ACE-4380-AE4C-BAA80309CD41}">
      <dsp:nvSpPr>
        <dsp:cNvPr id="0" name=""/>
        <dsp:cNvSpPr/>
      </dsp:nvSpPr>
      <dsp:spPr>
        <a:xfrm rot="7560000">
          <a:off x="2968435" y="3143800"/>
          <a:ext cx="289864" cy="466406"/>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rot="10800000">
        <a:off x="3037471" y="3201905"/>
        <a:ext cx="202905" cy="279844"/>
      </dsp:txXfrm>
    </dsp:sp>
    <dsp:sp modelId="{2997AC2C-1D10-476E-8953-83C7E22781DC}">
      <dsp:nvSpPr>
        <dsp:cNvPr id="0" name=""/>
        <dsp:cNvSpPr/>
      </dsp:nvSpPr>
      <dsp:spPr>
        <a:xfrm>
          <a:off x="1858762" y="3473877"/>
          <a:ext cx="1371783" cy="1371783"/>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Freude</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2059655" y="3674770"/>
        <a:ext cx="969997" cy="969997"/>
      </dsp:txXfrm>
    </dsp:sp>
    <dsp:sp modelId="{AD87C206-FA12-42FB-AADF-557B8249ED2F}">
      <dsp:nvSpPr>
        <dsp:cNvPr id="0" name=""/>
        <dsp:cNvSpPr/>
      </dsp:nvSpPr>
      <dsp:spPr>
        <a:xfrm rot="11880000">
          <a:off x="2622911" y="2080388"/>
          <a:ext cx="289864" cy="466406"/>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rot="10800000">
        <a:off x="2707742" y="2187105"/>
        <a:ext cx="202905" cy="279844"/>
      </dsp:txXfrm>
    </dsp:sp>
    <dsp:sp modelId="{6EAB777C-F2B3-4565-AE36-6FB1991C84FF}">
      <dsp:nvSpPr>
        <dsp:cNvPr id="0" name=""/>
        <dsp:cNvSpPr/>
      </dsp:nvSpPr>
      <dsp:spPr>
        <a:xfrm>
          <a:off x="1161754" y="1328709"/>
          <a:ext cx="1371783" cy="1371783"/>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Dankbar-</a:t>
          </a:r>
          <a:r>
            <a:rPr lang="de-DE" sz="1600" kern="1200" dirty="0" err="1">
              <a:solidFill>
                <a:prstClr val="white"/>
              </a:solidFill>
              <a:latin typeface="Calibri" panose="020F0502020204030204" pitchFamily="34" charset="0"/>
              <a:ea typeface="+mn-ea"/>
              <a:cs typeface="Calibri" panose="020F0502020204030204" pitchFamily="34" charset="0"/>
            </a:rPr>
            <a:t>keit</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1362647" y="1529602"/>
        <a:ext cx="969997" cy="96999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91C8D1-31B1-4693-A3FD-CAAA7417DBE9}">
      <dsp:nvSpPr>
        <dsp:cNvPr id="0" name=""/>
        <dsp:cNvSpPr/>
      </dsp:nvSpPr>
      <dsp:spPr>
        <a:xfrm>
          <a:off x="2920111" y="1821453"/>
          <a:ext cx="1300539" cy="1300539"/>
        </a:xfrm>
        <a:prstGeom prst="ellipse">
          <a:avLst/>
        </a:prstGeom>
        <a:solidFill>
          <a:srgbClr val="FFFFFF">
            <a:lumMod val="50000"/>
          </a:srgb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DE" sz="1800" kern="1200" dirty="0">
              <a:solidFill>
                <a:srgbClr val="FFFFFF"/>
              </a:solidFill>
              <a:latin typeface="Calibri" panose="020F0502020204030204" pitchFamily="34" charset="0"/>
              <a:ea typeface="+mn-ea"/>
              <a:cs typeface="Calibri" panose="020F0502020204030204" pitchFamily="34" charset="0"/>
            </a:rPr>
            <a:t>Körper</a:t>
          </a:r>
          <a:endParaRPr lang="de-CH" sz="1800" kern="1200" dirty="0">
            <a:solidFill>
              <a:srgbClr val="FFFFFF"/>
            </a:solidFill>
            <a:latin typeface="Calibri" panose="020F0502020204030204" pitchFamily="34" charset="0"/>
            <a:ea typeface="+mn-ea"/>
            <a:cs typeface="Calibri" panose="020F0502020204030204" pitchFamily="34" charset="0"/>
          </a:endParaRPr>
        </a:p>
      </dsp:txBody>
      <dsp:txXfrm>
        <a:off x="3110571" y="2011913"/>
        <a:ext cx="919619" cy="919619"/>
      </dsp:txXfrm>
    </dsp:sp>
    <dsp:sp modelId="{CBEE7485-CB33-402F-BB7A-DA29E0F8D98C}">
      <dsp:nvSpPr>
        <dsp:cNvPr id="0" name=""/>
        <dsp:cNvSpPr/>
      </dsp:nvSpPr>
      <dsp:spPr>
        <a:xfrm rot="16200000">
          <a:off x="3432941" y="1348820"/>
          <a:ext cx="274880" cy="442183"/>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a:off x="3474173" y="1478489"/>
        <a:ext cx="192416" cy="265309"/>
      </dsp:txXfrm>
    </dsp:sp>
    <dsp:sp modelId="{48E88E70-EA6D-4770-8242-9A5BD3EC8C86}">
      <dsp:nvSpPr>
        <dsp:cNvPr id="0" name=""/>
        <dsp:cNvSpPr/>
      </dsp:nvSpPr>
      <dsp:spPr>
        <a:xfrm>
          <a:off x="2920111" y="2271"/>
          <a:ext cx="1300539" cy="1300539"/>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Physisches Training</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3110571" y="192731"/>
        <a:ext cx="919619" cy="919619"/>
      </dsp:txXfrm>
    </dsp:sp>
    <dsp:sp modelId="{70A5B082-DBC0-43B9-83CE-C09C38B80872}">
      <dsp:nvSpPr>
        <dsp:cNvPr id="0" name=""/>
        <dsp:cNvSpPr/>
      </dsp:nvSpPr>
      <dsp:spPr>
        <a:xfrm rot="20520000">
          <a:off x="4290614" y="1971956"/>
          <a:ext cx="274880" cy="442183"/>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a:off x="4292632" y="2073134"/>
        <a:ext cx="192416" cy="265309"/>
      </dsp:txXfrm>
    </dsp:sp>
    <dsp:sp modelId="{222E74BD-5927-4F01-8710-EC47700307BE}">
      <dsp:nvSpPr>
        <dsp:cNvPr id="0" name=""/>
        <dsp:cNvSpPr/>
      </dsp:nvSpPr>
      <dsp:spPr>
        <a:xfrm>
          <a:off x="4650256" y="1259295"/>
          <a:ext cx="1300539" cy="1300539"/>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Ernährung</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4840716" y="1449755"/>
        <a:ext cx="919619" cy="919619"/>
      </dsp:txXfrm>
    </dsp:sp>
    <dsp:sp modelId="{B9AD34E9-E1E0-4494-94A1-D334427769F8}">
      <dsp:nvSpPr>
        <dsp:cNvPr id="0" name=""/>
        <dsp:cNvSpPr/>
      </dsp:nvSpPr>
      <dsp:spPr>
        <a:xfrm rot="3240000">
          <a:off x="3963012" y="2980211"/>
          <a:ext cx="274880" cy="442183"/>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a:off x="3980008" y="3035291"/>
        <a:ext cx="192416" cy="265309"/>
      </dsp:txXfrm>
    </dsp:sp>
    <dsp:sp modelId="{31B15E77-5616-46EF-B63B-77B6E72A118D}">
      <dsp:nvSpPr>
        <dsp:cNvPr id="0" name=""/>
        <dsp:cNvSpPr/>
      </dsp:nvSpPr>
      <dsp:spPr>
        <a:xfrm>
          <a:off x="3989399" y="3293201"/>
          <a:ext cx="1300539" cy="1300539"/>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dirty="0">
              <a:solidFill>
                <a:prstClr val="white"/>
              </a:solidFill>
              <a:latin typeface="Calibri" panose="020F0502020204030204" pitchFamily="34" charset="0"/>
              <a:ea typeface="+mn-ea"/>
              <a:cs typeface="Calibri" panose="020F0502020204030204" pitchFamily="34" charset="0"/>
            </a:rPr>
            <a:t>Atmung</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4179859" y="3483661"/>
        <a:ext cx="919619" cy="919619"/>
      </dsp:txXfrm>
    </dsp:sp>
    <dsp:sp modelId="{61FF5CCE-2ACE-4380-AE4C-BAA80309CD41}">
      <dsp:nvSpPr>
        <dsp:cNvPr id="0" name=""/>
        <dsp:cNvSpPr/>
      </dsp:nvSpPr>
      <dsp:spPr>
        <a:xfrm rot="7560000">
          <a:off x="2902870" y="2980211"/>
          <a:ext cx="274880" cy="442183"/>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rot="10800000">
        <a:off x="2968338" y="3035291"/>
        <a:ext cx="192416" cy="265309"/>
      </dsp:txXfrm>
    </dsp:sp>
    <dsp:sp modelId="{2997AC2C-1D10-476E-8953-83C7E22781DC}">
      <dsp:nvSpPr>
        <dsp:cNvPr id="0" name=""/>
        <dsp:cNvSpPr/>
      </dsp:nvSpPr>
      <dsp:spPr>
        <a:xfrm>
          <a:off x="1850823" y="3293201"/>
          <a:ext cx="1300539" cy="1300539"/>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600" kern="1200" dirty="0" err="1">
              <a:solidFill>
                <a:prstClr val="white"/>
              </a:solidFill>
              <a:latin typeface="Calibri" panose="020F0502020204030204" pitchFamily="34" charset="0"/>
              <a:ea typeface="+mn-ea"/>
              <a:cs typeface="Calibri" panose="020F0502020204030204" pitchFamily="34" charset="0"/>
            </a:rPr>
            <a:t>Ent</a:t>
          </a:r>
          <a:r>
            <a:rPr lang="de-DE" sz="1600" kern="1200" dirty="0">
              <a:solidFill>
                <a:prstClr val="white"/>
              </a:solidFill>
              <a:latin typeface="Calibri" panose="020F0502020204030204" pitchFamily="34" charset="0"/>
              <a:ea typeface="+mn-ea"/>
              <a:cs typeface="Calibri" panose="020F0502020204030204" pitchFamily="34" charset="0"/>
            </a:rPr>
            <a:t>-spannung</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2041283" y="3483661"/>
        <a:ext cx="919619" cy="919619"/>
      </dsp:txXfrm>
    </dsp:sp>
    <dsp:sp modelId="{AD87C206-FA12-42FB-AADF-557B8249ED2F}">
      <dsp:nvSpPr>
        <dsp:cNvPr id="0" name=""/>
        <dsp:cNvSpPr/>
      </dsp:nvSpPr>
      <dsp:spPr>
        <a:xfrm rot="11880000">
          <a:off x="2575267" y="1971956"/>
          <a:ext cx="274880" cy="442183"/>
        </a:xfrm>
        <a:prstGeom prst="rightArrow">
          <a:avLst>
            <a:gd name="adj1" fmla="val 60000"/>
            <a:gd name="adj2" fmla="val 50000"/>
          </a:avLst>
        </a:prstGeom>
        <a:solidFill>
          <a:srgbClr val="FFFFFF">
            <a:lumMod val="85000"/>
          </a:srgb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de-CH" sz="1600" kern="1200">
            <a:solidFill>
              <a:srgbClr val="FFFFFF"/>
            </a:solidFill>
            <a:latin typeface="Arial"/>
            <a:ea typeface="+mn-ea"/>
            <a:cs typeface="+mn-cs"/>
          </a:endParaRPr>
        </a:p>
      </dsp:txBody>
      <dsp:txXfrm rot="10800000">
        <a:off x="2655713" y="2073134"/>
        <a:ext cx="192416" cy="265309"/>
      </dsp:txXfrm>
    </dsp:sp>
    <dsp:sp modelId="{6EAB777C-F2B3-4565-AE36-6FB1991C84FF}">
      <dsp:nvSpPr>
        <dsp:cNvPr id="0" name=""/>
        <dsp:cNvSpPr/>
      </dsp:nvSpPr>
      <dsp:spPr>
        <a:xfrm>
          <a:off x="1189967" y="1259295"/>
          <a:ext cx="1300539" cy="1300539"/>
        </a:xfrm>
        <a:prstGeom prst="ellips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711200">
            <a:lnSpc>
              <a:spcPct val="90000"/>
            </a:lnSpc>
            <a:spcBef>
              <a:spcPct val="0"/>
            </a:spcBef>
            <a:spcAft>
              <a:spcPct val="35000"/>
            </a:spcAft>
            <a:buNone/>
          </a:pPr>
          <a:r>
            <a:rPr lang="de-DE" sz="1600" kern="1200">
              <a:solidFill>
                <a:prstClr val="white"/>
              </a:solidFill>
              <a:latin typeface="Calibri" panose="020F0502020204030204" pitchFamily="34" charset="0"/>
              <a:ea typeface="+mn-ea"/>
              <a:cs typeface="Calibri" panose="020F0502020204030204" pitchFamily="34" charset="0"/>
            </a:rPr>
            <a:t>Schlaf</a:t>
          </a:r>
          <a:endParaRPr lang="de-CH" sz="1600" kern="1200" dirty="0">
            <a:solidFill>
              <a:prstClr val="white"/>
            </a:solidFill>
            <a:latin typeface="Calibri" panose="020F0502020204030204" pitchFamily="34" charset="0"/>
            <a:ea typeface="+mn-ea"/>
            <a:cs typeface="Calibri" panose="020F0502020204030204" pitchFamily="34" charset="0"/>
          </a:endParaRPr>
        </a:p>
      </dsp:txBody>
      <dsp:txXfrm>
        <a:off x="1380427" y="1449755"/>
        <a:ext cx="919619" cy="919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3CEA07-D63C-4C69-8242-AD951F3142FB}">
      <dsp:nvSpPr>
        <dsp:cNvPr id="0" name=""/>
        <dsp:cNvSpPr/>
      </dsp:nvSpPr>
      <dsp:spPr>
        <a:xfrm>
          <a:off x="0" y="8665"/>
          <a:ext cx="4490621" cy="496861"/>
        </a:xfrm>
        <a:prstGeom prst="roundRect">
          <a:avLst>
            <a:gd name="adj" fmla="val 10000"/>
          </a:avLst>
        </a:prstGeom>
        <a:solidFill>
          <a:srgbClr val="005A9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de-DE" sz="2600" b="1" kern="1200" dirty="0" err="1"/>
            <a:t>C</a:t>
          </a:r>
          <a:r>
            <a:rPr lang="de-DE" sz="2200" kern="1200" dirty="0" err="1"/>
            <a:t>omplexity</a:t>
          </a:r>
          <a:endParaRPr lang="de-CH" sz="2200" kern="1200" dirty="0"/>
        </a:p>
      </dsp:txBody>
      <dsp:txXfrm>
        <a:off x="947810" y="8665"/>
        <a:ext cx="3542810" cy="496861"/>
      </dsp:txXfrm>
    </dsp:sp>
    <dsp:sp modelId="{4206CDA8-DB38-4479-8F1B-01FBBE2C53FA}">
      <dsp:nvSpPr>
        <dsp:cNvPr id="0" name=""/>
        <dsp:cNvSpPr/>
      </dsp:nvSpPr>
      <dsp:spPr>
        <a:xfrm>
          <a:off x="49686" y="49686"/>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027E2DFC-5F06-48F8-A131-16D1E28A58C2}">
      <dsp:nvSpPr>
        <dsp:cNvPr id="0" name=""/>
        <dsp:cNvSpPr/>
      </dsp:nvSpPr>
      <dsp:spPr>
        <a:xfrm>
          <a:off x="0" y="546548"/>
          <a:ext cx="4490621" cy="496861"/>
        </a:xfrm>
        <a:prstGeom prst="roundRect">
          <a:avLst>
            <a:gd name="adj" fmla="val 10000"/>
          </a:avLst>
        </a:prstGeom>
        <a:solidFill>
          <a:srgbClr val="005A9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de-DE" sz="2600" b="1" kern="1200" dirty="0"/>
            <a:t>A</a:t>
          </a:r>
          <a:r>
            <a:rPr lang="de-DE" sz="2200" kern="1200" dirty="0"/>
            <a:t>mbivalenz / Mehrdeutigkeit</a:t>
          </a:r>
          <a:endParaRPr lang="de-CH" sz="2200" kern="1200" dirty="0"/>
        </a:p>
      </dsp:txBody>
      <dsp:txXfrm>
        <a:off x="947810" y="546548"/>
        <a:ext cx="3542810" cy="496861"/>
      </dsp:txXfrm>
    </dsp:sp>
    <dsp:sp modelId="{0B9A204C-29A4-4F5F-B255-627D56E7F036}">
      <dsp:nvSpPr>
        <dsp:cNvPr id="0" name=""/>
        <dsp:cNvSpPr/>
      </dsp:nvSpPr>
      <dsp:spPr>
        <a:xfrm>
          <a:off x="49686" y="596234"/>
          <a:ext cx="898124" cy="397489"/>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3D53AA-FF84-41F9-BE00-4076EC0B4ABE}">
      <dsp:nvSpPr>
        <dsp:cNvPr id="0" name=""/>
        <dsp:cNvSpPr/>
      </dsp:nvSpPr>
      <dsp:spPr>
        <a:xfrm>
          <a:off x="2737" y="733382"/>
          <a:ext cx="2393362" cy="957345"/>
        </a:xfrm>
        <a:prstGeom prst="homePlate">
          <a:avLst/>
        </a:prstGeom>
        <a:solidFill>
          <a:srgbClr val="00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7348" tIns="58674" rIns="29337" bIns="58674" numCol="1" spcCol="1270" anchor="ctr" anchorCtr="0">
          <a:noAutofit/>
        </a:bodyPr>
        <a:lstStyle/>
        <a:p>
          <a:pPr marL="0" lvl="0" indent="0" algn="ctr" defTabSz="977900">
            <a:lnSpc>
              <a:spcPct val="90000"/>
            </a:lnSpc>
            <a:spcBef>
              <a:spcPct val="0"/>
            </a:spcBef>
            <a:spcAft>
              <a:spcPct val="35000"/>
            </a:spcAft>
            <a:buNone/>
          </a:pPr>
          <a:r>
            <a:rPr lang="de-DE" sz="2200" b="1" kern="1200" dirty="0">
              <a:solidFill>
                <a:srgbClr val="FFFFFF"/>
              </a:solidFill>
              <a:latin typeface="Calibri" panose="020F0502020204030204" pitchFamily="34" charset="0"/>
              <a:ea typeface="+mn-ea"/>
              <a:cs typeface="Calibri" panose="020F0502020204030204" pitchFamily="34" charset="0"/>
            </a:rPr>
            <a:t>Warum</a:t>
          </a:r>
        </a:p>
        <a:p>
          <a:pPr marL="0" lvl="0" indent="0" algn="ctr" defTabSz="977900">
            <a:lnSpc>
              <a:spcPct val="90000"/>
            </a:lnSpc>
            <a:spcBef>
              <a:spcPct val="0"/>
            </a:spcBef>
            <a:spcAft>
              <a:spcPct val="35000"/>
            </a:spcAft>
            <a:buNone/>
          </a:pPr>
          <a:r>
            <a:rPr lang="de-DE" sz="2200" kern="1200" dirty="0">
              <a:solidFill>
                <a:srgbClr val="FFFFFF"/>
              </a:solidFill>
              <a:latin typeface="Calibri" panose="020F0502020204030204" pitchFamily="34" charset="0"/>
              <a:ea typeface="+mn-ea"/>
              <a:cs typeface="Calibri" panose="020F0502020204030204" pitchFamily="34" charset="0"/>
            </a:rPr>
            <a:t>Sinn &amp; Zweck</a:t>
          </a:r>
          <a:endParaRPr lang="de-CH" sz="2200" kern="1200" dirty="0">
            <a:solidFill>
              <a:srgbClr val="FFFFFF"/>
            </a:solidFill>
            <a:latin typeface="Calibri" panose="020F0502020204030204" pitchFamily="34" charset="0"/>
            <a:ea typeface="+mn-ea"/>
            <a:cs typeface="Calibri" panose="020F0502020204030204" pitchFamily="34" charset="0"/>
          </a:endParaRPr>
        </a:p>
      </dsp:txBody>
      <dsp:txXfrm>
        <a:off x="2737" y="733382"/>
        <a:ext cx="2154026" cy="957345"/>
      </dsp:txXfrm>
    </dsp:sp>
    <dsp:sp modelId="{E5BE7A34-89D0-4710-8251-2B48FB5B18F7}">
      <dsp:nvSpPr>
        <dsp:cNvPr id="0" name=""/>
        <dsp:cNvSpPr/>
      </dsp:nvSpPr>
      <dsp:spPr>
        <a:xfrm>
          <a:off x="1917427" y="733382"/>
          <a:ext cx="2393362" cy="957345"/>
        </a:xfrm>
        <a:prstGeom prst="chevron">
          <a:avLst/>
        </a:prstGeom>
        <a:solidFill>
          <a:srgbClr val="007BC0"/>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marL="0" lvl="0" indent="0" algn="ctr" defTabSz="977900">
            <a:lnSpc>
              <a:spcPct val="90000"/>
            </a:lnSpc>
            <a:spcBef>
              <a:spcPct val="0"/>
            </a:spcBef>
            <a:spcAft>
              <a:spcPct val="35000"/>
            </a:spcAft>
            <a:buNone/>
          </a:pPr>
          <a:r>
            <a:rPr lang="de-DE" sz="2200" b="1" kern="1200" dirty="0">
              <a:solidFill>
                <a:srgbClr val="FFFFFF"/>
              </a:solidFill>
              <a:latin typeface="Calibri" panose="020F0502020204030204" pitchFamily="34" charset="0"/>
              <a:ea typeface="+mn-ea"/>
              <a:cs typeface="Calibri" panose="020F0502020204030204" pitchFamily="34" charset="0"/>
            </a:rPr>
            <a:t>Was</a:t>
          </a:r>
        </a:p>
        <a:p>
          <a:pPr marL="0" lvl="0" indent="0" algn="ctr" defTabSz="977900">
            <a:lnSpc>
              <a:spcPct val="90000"/>
            </a:lnSpc>
            <a:spcBef>
              <a:spcPct val="0"/>
            </a:spcBef>
            <a:spcAft>
              <a:spcPct val="35000"/>
            </a:spcAft>
            <a:buNone/>
          </a:pPr>
          <a:r>
            <a:rPr lang="de-DE" sz="2200" kern="1200" dirty="0">
              <a:solidFill>
                <a:srgbClr val="FFFFFF"/>
              </a:solidFill>
              <a:latin typeface="Calibri" panose="020F0502020204030204" pitchFamily="34" charset="0"/>
              <a:ea typeface="+mn-ea"/>
              <a:cs typeface="Calibri" panose="020F0502020204030204" pitchFamily="34" charset="0"/>
            </a:rPr>
            <a:t>Ziel</a:t>
          </a:r>
          <a:endParaRPr lang="de-CH" sz="2200" kern="1200" dirty="0">
            <a:solidFill>
              <a:srgbClr val="FFFFFF"/>
            </a:solidFill>
            <a:latin typeface="Calibri" panose="020F0502020204030204" pitchFamily="34" charset="0"/>
            <a:ea typeface="+mn-ea"/>
            <a:cs typeface="Calibri" panose="020F0502020204030204" pitchFamily="34" charset="0"/>
          </a:endParaRPr>
        </a:p>
      </dsp:txBody>
      <dsp:txXfrm>
        <a:off x="2396100" y="733382"/>
        <a:ext cx="1436017" cy="957345"/>
      </dsp:txXfrm>
    </dsp:sp>
    <dsp:sp modelId="{AE59B441-8F0C-4079-8EC6-B7E0AFD50A0D}">
      <dsp:nvSpPr>
        <dsp:cNvPr id="0" name=""/>
        <dsp:cNvSpPr/>
      </dsp:nvSpPr>
      <dsp:spPr>
        <a:xfrm>
          <a:off x="3832117" y="733382"/>
          <a:ext cx="2393362" cy="957345"/>
        </a:xfrm>
        <a:prstGeom prst="chevron">
          <a:avLst/>
        </a:prstGeom>
        <a:solidFill>
          <a:schemeClr val="accent1">
            <a:lumMod val="60000"/>
            <a:lumOff val="40000"/>
          </a:schemeClr>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58674" rIns="29337" bIns="58674" numCol="1" spcCol="1270" anchor="ctr" anchorCtr="0">
          <a:noAutofit/>
        </a:bodyPr>
        <a:lstStyle/>
        <a:p>
          <a:pPr marL="0" lvl="0" indent="0" algn="ctr" defTabSz="977900">
            <a:lnSpc>
              <a:spcPct val="90000"/>
            </a:lnSpc>
            <a:spcBef>
              <a:spcPct val="0"/>
            </a:spcBef>
            <a:spcAft>
              <a:spcPct val="35000"/>
            </a:spcAft>
            <a:buNone/>
          </a:pPr>
          <a:r>
            <a:rPr lang="de-DE" sz="2200" b="1" kern="1200" dirty="0">
              <a:solidFill>
                <a:srgbClr val="FFFFFF"/>
              </a:solidFill>
              <a:latin typeface="Calibri" panose="020F0502020204030204" pitchFamily="34" charset="0"/>
              <a:ea typeface="+mn-ea"/>
              <a:cs typeface="Calibri" panose="020F0502020204030204" pitchFamily="34" charset="0"/>
            </a:rPr>
            <a:t>Wie</a:t>
          </a:r>
        </a:p>
        <a:p>
          <a:pPr marL="0" lvl="0" indent="0" algn="ctr" defTabSz="977900">
            <a:lnSpc>
              <a:spcPct val="90000"/>
            </a:lnSpc>
            <a:spcBef>
              <a:spcPct val="0"/>
            </a:spcBef>
            <a:spcAft>
              <a:spcPct val="35000"/>
            </a:spcAft>
            <a:buNone/>
          </a:pPr>
          <a:r>
            <a:rPr lang="de-DE" sz="2200" kern="1200" dirty="0">
              <a:solidFill>
                <a:srgbClr val="FFFFFF"/>
              </a:solidFill>
              <a:latin typeface="Calibri" panose="020F0502020204030204" pitchFamily="34" charset="0"/>
              <a:ea typeface="+mn-ea"/>
              <a:cs typeface="Calibri" panose="020F0502020204030204" pitchFamily="34" charset="0"/>
            </a:rPr>
            <a:t>Ausführung</a:t>
          </a:r>
          <a:endParaRPr lang="de-CH" sz="2200" kern="1200" dirty="0">
            <a:solidFill>
              <a:srgbClr val="FFFFFF"/>
            </a:solidFill>
            <a:latin typeface="Calibri" panose="020F0502020204030204" pitchFamily="34" charset="0"/>
            <a:ea typeface="+mn-ea"/>
            <a:cs typeface="Calibri" panose="020F0502020204030204" pitchFamily="34" charset="0"/>
          </a:endParaRPr>
        </a:p>
      </dsp:txBody>
      <dsp:txXfrm>
        <a:off x="4310790" y="733382"/>
        <a:ext cx="1436017" cy="9573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D1B7F-C049-475E-A779-CAE2F637B72C}">
      <dsp:nvSpPr>
        <dsp:cNvPr id="0" name=""/>
        <dsp:cNvSpPr/>
      </dsp:nvSpPr>
      <dsp:spPr>
        <a:xfrm>
          <a:off x="0" y="0"/>
          <a:ext cx="6317908" cy="608572"/>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Authentisch sein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324438" y="0"/>
        <a:ext cx="4993469" cy="608572"/>
      </dsp:txXfrm>
    </dsp:sp>
    <dsp:sp modelId="{79F11305-A76F-4D10-9A94-46B7A5275932}">
      <dsp:nvSpPr>
        <dsp:cNvPr id="0" name=""/>
        <dsp:cNvSpPr/>
      </dsp:nvSpPr>
      <dsp:spPr>
        <a:xfrm>
          <a:off x="60857" y="60857"/>
          <a:ext cx="1263581" cy="486858"/>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7DC4B8E4-F1B5-405E-89DB-081DA799FEB6}">
      <dsp:nvSpPr>
        <dsp:cNvPr id="0" name=""/>
        <dsp:cNvSpPr/>
      </dsp:nvSpPr>
      <dsp:spPr>
        <a:xfrm>
          <a:off x="0" y="669430"/>
          <a:ext cx="6317908" cy="608572"/>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Positiv denken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324438" y="669430"/>
        <a:ext cx="4993469" cy="608572"/>
      </dsp:txXfrm>
    </dsp:sp>
    <dsp:sp modelId="{533C37C8-721B-4686-8BD0-E3A27BF28AA6}">
      <dsp:nvSpPr>
        <dsp:cNvPr id="0" name=""/>
        <dsp:cNvSpPr/>
      </dsp:nvSpPr>
      <dsp:spPr>
        <a:xfrm>
          <a:off x="60857" y="730287"/>
          <a:ext cx="1263581" cy="486858"/>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1A98653F-FE05-45B2-BD85-2657B16EF6BF}">
      <dsp:nvSpPr>
        <dsp:cNvPr id="0" name=""/>
        <dsp:cNvSpPr/>
      </dsp:nvSpPr>
      <dsp:spPr>
        <a:xfrm>
          <a:off x="0" y="1338860"/>
          <a:ext cx="6317908" cy="608572"/>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Vorbild sein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324438" y="1338860"/>
        <a:ext cx="4993469" cy="608572"/>
      </dsp:txXfrm>
    </dsp:sp>
    <dsp:sp modelId="{5B2468C9-4670-41A9-9F95-58B7B42F9D0E}">
      <dsp:nvSpPr>
        <dsp:cNvPr id="0" name=""/>
        <dsp:cNvSpPr/>
      </dsp:nvSpPr>
      <dsp:spPr>
        <a:xfrm>
          <a:off x="60857" y="1399717"/>
          <a:ext cx="1263581" cy="486858"/>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EE6E9BB4-DEFB-493A-A1A2-541CFB3C1CFB}">
      <dsp:nvSpPr>
        <dsp:cNvPr id="0" name=""/>
        <dsp:cNvSpPr/>
      </dsp:nvSpPr>
      <dsp:spPr>
        <a:xfrm>
          <a:off x="0" y="2008290"/>
          <a:ext cx="6317908" cy="608572"/>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Menschen mögen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324438" y="2008290"/>
        <a:ext cx="4993469" cy="608572"/>
      </dsp:txXfrm>
    </dsp:sp>
    <dsp:sp modelId="{2F2D534C-333B-4F70-B2C7-CC621B35355F}">
      <dsp:nvSpPr>
        <dsp:cNvPr id="0" name=""/>
        <dsp:cNvSpPr/>
      </dsp:nvSpPr>
      <dsp:spPr>
        <a:xfrm>
          <a:off x="60857" y="2069148"/>
          <a:ext cx="1263581" cy="486858"/>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8D7CC0ED-FD9B-43E2-BBDE-093C156F064A}">
      <dsp:nvSpPr>
        <dsp:cNvPr id="0" name=""/>
        <dsp:cNvSpPr/>
      </dsp:nvSpPr>
      <dsp:spPr>
        <a:xfrm>
          <a:off x="0" y="2677721"/>
          <a:ext cx="6317908" cy="608572"/>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Bescheiden sein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324438" y="2677721"/>
        <a:ext cx="4993469" cy="608572"/>
      </dsp:txXfrm>
    </dsp:sp>
    <dsp:sp modelId="{29752E10-DD40-4476-A860-EABFB192A396}">
      <dsp:nvSpPr>
        <dsp:cNvPr id="0" name=""/>
        <dsp:cNvSpPr/>
      </dsp:nvSpPr>
      <dsp:spPr>
        <a:xfrm>
          <a:off x="60857" y="2738578"/>
          <a:ext cx="1263581" cy="486858"/>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E6C0C033-955A-479A-A886-06E19E46AA4A}">
      <dsp:nvSpPr>
        <dsp:cNvPr id="0" name=""/>
        <dsp:cNvSpPr/>
      </dsp:nvSpPr>
      <dsp:spPr>
        <a:xfrm>
          <a:off x="0" y="3347151"/>
          <a:ext cx="6317908" cy="608572"/>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Seine Werte kennen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324438" y="3347151"/>
        <a:ext cx="4993469" cy="608572"/>
      </dsp:txXfrm>
    </dsp:sp>
    <dsp:sp modelId="{E9E1B747-888C-4DAD-B7C5-78DA6AEB5AF5}">
      <dsp:nvSpPr>
        <dsp:cNvPr id="0" name=""/>
        <dsp:cNvSpPr/>
      </dsp:nvSpPr>
      <dsp:spPr>
        <a:xfrm>
          <a:off x="60857" y="3408008"/>
          <a:ext cx="1263581" cy="486858"/>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63A9DE5E-FC00-4AF9-8A33-7F93490B2468}">
      <dsp:nvSpPr>
        <dsp:cNvPr id="0" name=""/>
        <dsp:cNvSpPr/>
      </dsp:nvSpPr>
      <dsp:spPr>
        <a:xfrm>
          <a:off x="0" y="4016581"/>
          <a:ext cx="6317908" cy="608572"/>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Machen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324438" y="4016581"/>
        <a:ext cx="4993469" cy="608572"/>
      </dsp:txXfrm>
    </dsp:sp>
    <dsp:sp modelId="{684C8A61-18B6-41EF-9250-56CCFD8BDF1D}">
      <dsp:nvSpPr>
        <dsp:cNvPr id="0" name=""/>
        <dsp:cNvSpPr/>
      </dsp:nvSpPr>
      <dsp:spPr>
        <a:xfrm>
          <a:off x="60857" y="4077438"/>
          <a:ext cx="1263581" cy="486858"/>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4B8E4-F1B5-405E-89DB-081DA799FEB6}">
      <dsp:nvSpPr>
        <dsp:cNvPr id="0" name=""/>
        <dsp:cNvSpPr/>
      </dsp:nvSpPr>
      <dsp:spPr>
        <a:xfrm>
          <a:off x="0" y="0"/>
          <a:ext cx="6096000" cy="598043"/>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Teamarbeit</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279004" y="0"/>
        <a:ext cx="4816995" cy="598043"/>
      </dsp:txXfrm>
    </dsp:sp>
    <dsp:sp modelId="{533C37C8-721B-4686-8BD0-E3A27BF28AA6}">
      <dsp:nvSpPr>
        <dsp:cNvPr id="0" name=""/>
        <dsp:cNvSpPr/>
      </dsp:nvSpPr>
      <dsp:spPr>
        <a:xfrm>
          <a:off x="59804" y="59804"/>
          <a:ext cx="1219200" cy="478434"/>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74E0B31A-C0B8-4A64-8E1B-2CFBB8BC77AE}">
      <dsp:nvSpPr>
        <dsp:cNvPr id="0" name=""/>
        <dsp:cNvSpPr/>
      </dsp:nvSpPr>
      <dsp:spPr>
        <a:xfrm>
          <a:off x="0" y="657848"/>
          <a:ext cx="6096000" cy="598043"/>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Verantwortung</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279004" y="657848"/>
        <a:ext cx="4816995" cy="598043"/>
      </dsp:txXfrm>
    </dsp:sp>
    <dsp:sp modelId="{A070DA0B-7270-4E2A-8CA4-683E93D0CD8D}">
      <dsp:nvSpPr>
        <dsp:cNvPr id="0" name=""/>
        <dsp:cNvSpPr/>
      </dsp:nvSpPr>
      <dsp:spPr>
        <a:xfrm>
          <a:off x="59804" y="717652"/>
          <a:ext cx="1219200" cy="478434"/>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1A98653F-FE05-45B2-BD85-2657B16EF6BF}">
      <dsp:nvSpPr>
        <dsp:cNvPr id="0" name=""/>
        <dsp:cNvSpPr/>
      </dsp:nvSpPr>
      <dsp:spPr>
        <a:xfrm>
          <a:off x="0" y="1315696"/>
          <a:ext cx="6096000" cy="598043"/>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Lösungsorientierung</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279004" y="1315696"/>
        <a:ext cx="4816995" cy="598043"/>
      </dsp:txXfrm>
    </dsp:sp>
    <dsp:sp modelId="{5B2468C9-4670-41A9-9F95-58B7B42F9D0E}">
      <dsp:nvSpPr>
        <dsp:cNvPr id="0" name=""/>
        <dsp:cNvSpPr/>
      </dsp:nvSpPr>
      <dsp:spPr>
        <a:xfrm>
          <a:off x="59804" y="1375500"/>
          <a:ext cx="1219200" cy="478434"/>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EE6E9BB4-DEFB-493A-A1A2-541CFB3C1CFB}">
      <dsp:nvSpPr>
        <dsp:cNvPr id="0" name=""/>
        <dsp:cNvSpPr/>
      </dsp:nvSpPr>
      <dsp:spPr>
        <a:xfrm>
          <a:off x="0" y="1973544"/>
          <a:ext cx="6096000" cy="598043"/>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Einfachheit</a:t>
          </a:r>
          <a:endParaRPr lang="de-CH" sz="2600" kern="1200">
            <a:solidFill>
              <a:srgbClr val="FFFFFF"/>
            </a:solidFill>
            <a:latin typeface="Calibri" panose="020F0502020204030204" pitchFamily="34" charset="0"/>
            <a:ea typeface="+mn-ea"/>
            <a:cs typeface="Calibri" panose="020F0502020204030204" pitchFamily="34" charset="0"/>
          </a:endParaRPr>
        </a:p>
      </dsp:txBody>
      <dsp:txXfrm>
        <a:off x="1279004" y="1973544"/>
        <a:ext cx="4816995" cy="598043"/>
      </dsp:txXfrm>
    </dsp:sp>
    <dsp:sp modelId="{2F2D534C-333B-4F70-B2C7-CC621B35355F}">
      <dsp:nvSpPr>
        <dsp:cNvPr id="0" name=""/>
        <dsp:cNvSpPr/>
      </dsp:nvSpPr>
      <dsp:spPr>
        <a:xfrm>
          <a:off x="59804" y="2033348"/>
          <a:ext cx="1219200" cy="478434"/>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8D7CC0ED-FD9B-43E2-BBDE-093C156F064A}">
      <dsp:nvSpPr>
        <dsp:cNvPr id="0" name=""/>
        <dsp:cNvSpPr/>
      </dsp:nvSpPr>
      <dsp:spPr>
        <a:xfrm>
          <a:off x="0" y="2631392"/>
          <a:ext cx="6096000" cy="598043"/>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Exzellenz</a:t>
          </a:r>
          <a:endParaRPr lang="de-CH" sz="2600" kern="1200">
            <a:solidFill>
              <a:srgbClr val="FFFFFF"/>
            </a:solidFill>
            <a:latin typeface="Calibri" panose="020F0502020204030204" pitchFamily="34" charset="0"/>
            <a:ea typeface="+mn-ea"/>
            <a:cs typeface="Calibri" panose="020F0502020204030204" pitchFamily="34" charset="0"/>
          </a:endParaRPr>
        </a:p>
      </dsp:txBody>
      <dsp:txXfrm>
        <a:off x="1279004" y="2631392"/>
        <a:ext cx="4816995" cy="598043"/>
      </dsp:txXfrm>
    </dsp:sp>
    <dsp:sp modelId="{29752E10-DD40-4476-A860-EABFB192A396}">
      <dsp:nvSpPr>
        <dsp:cNvPr id="0" name=""/>
        <dsp:cNvSpPr/>
      </dsp:nvSpPr>
      <dsp:spPr>
        <a:xfrm>
          <a:off x="59804" y="2691196"/>
          <a:ext cx="1219200" cy="478434"/>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E6C0C033-955A-479A-A886-06E19E46AA4A}">
      <dsp:nvSpPr>
        <dsp:cNvPr id="0" name=""/>
        <dsp:cNvSpPr/>
      </dsp:nvSpPr>
      <dsp:spPr>
        <a:xfrm>
          <a:off x="0" y="3289240"/>
          <a:ext cx="6096000" cy="598043"/>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Entschlossenheit</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279004" y="3289240"/>
        <a:ext cx="4816995" cy="598043"/>
      </dsp:txXfrm>
    </dsp:sp>
    <dsp:sp modelId="{E9E1B747-888C-4DAD-B7C5-78DA6AEB5AF5}">
      <dsp:nvSpPr>
        <dsp:cNvPr id="0" name=""/>
        <dsp:cNvSpPr/>
      </dsp:nvSpPr>
      <dsp:spPr>
        <a:xfrm>
          <a:off x="59804" y="3349044"/>
          <a:ext cx="1219200" cy="478434"/>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63A9DE5E-FC00-4AF9-8A33-7F93490B2468}">
      <dsp:nvSpPr>
        <dsp:cNvPr id="0" name=""/>
        <dsp:cNvSpPr/>
      </dsp:nvSpPr>
      <dsp:spPr>
        <a:xfrm>
          <a:off x="0" y="3947088"/>
          <a:ext cx="6096000" cy="598043"/>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a:solidFill>
                <a:srgbClr val="FFFFFF"/>
              </a:solidFill>
              <a:latin typeface="Calibri" panose="020F0502020204030204" pitchFamily="34" charset="0"/>
              <a:ea typeface="+mn-ea"/>
              <a:cs typeface="Calibri" panose="020F0502020204030204" pitchFamily="34" charset="0"/>
            </a:rPr>
            <a:t>Disziplin</a:t>
          </a:r>
          <a:endParaRPr lang="de-CH" sz="2600" kern="1200">
            <a:solidFill>
              <a:srgbClr val="FFFFFF"/>
            </a:solidFill>
            <a:latin typeface="Calibri" panose="020F0502020204030204" pitchFamily="34" charset="0"/>
            <a:ea typeface="+mn-ea"/>
            <a:cs typeface="Calibri" panose="020F0502020204030204" pitchFamily="34" charset="0"/>
          </a:endParaRPr>
        </a:p>
      </dsp:txBody>
      <dsp:txXfrm>
        <a:off x="1279004" y="3947088"/>
        <a:ext cx="4816995" cy="598043"/>
      </dsp:txXfrm>
    </dsp:sp>
    <dsp:sp modelId="{684C8A61-18B6-41EF-9250-56CCFD8BDF1D}">
      <dsp:nvSpPr>
        <dsp:cNvPr id="0" name=""/>
        <dsp:cNvSpPr/>
      </dsp:nvSpPr>
      <dsp:spPr>
        <a:xfrm>
          <a:off x="59804" y="4006893"/>
          <a:ext cx="1219200" cy="478434"/>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0D1B7F-C049-475E-A779-CAE2F637B72C}">
      <dsp:nvSpPr>
        <dsp:cNvPr id="0" name=""/>
        <dsp:cNvSpPr/>
      </dsp:nvSpPr>
      <dsp:spPr>
        <a:xfrm>
          <a:off x="0" y="0"/>
          <a:ext cx="9065352" cy="599741"/>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Team aufbauen &amp; entwickeln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890610" y="17566"/>
        <a:ext cx="7157175" cy="564609"/>
      </dsp:txXfrm>
    </dsp:sp>
    <dsp:sp modelId="{79F11305-A76F-4D10-9A94-46B7A5275932}">
      <dsp:nvSpPr>
        <dsp:cNvPr id="0" name=""/>
        <dsp:cNvSpPr/>
      </dsp:nvSpPr>
      <dsp:spPr>
        <a:xfrm>
          <a:off x="59974" y="59974"/>
          <a:ext cx="1813070" cy="47979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7DC4B8E4-F1B5-405E-89DB-081DA799FEB6}">
      <dsp:nvSpPr>
        <dsp:cNvPr id="0" name=""/>
        <dsp:cNvSpPr/>
      </dsp:nvSpPr>
      <dsp:spPr>
        <a:xfrm>
          <a:off x="0" y="659715"/>
          <a:ext cx="9065352" cy="599741"/>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Organisatorische Klarheit schaffen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890610" y="677281"/>
        <a:ext cx="7157175" cy="564609"/>
      </dsp:txXfrm>
    </dsp:sp>
    <dsp:sp modelId="{533C37C8-721B-4686-8BD0-E3A27BF28AA6}">
      <dsp:nvSpPr>
        <dsp:cNvPr id="0" name=""/>
        <dsp:cNvSpPr/>
      </dsp:nvSpPr>
      <dsp:spPr>
        <a:xfrm>
          <a:off x="59974" y="719689"/>
          <a:ext cx="1813070" cy="47979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1A98653F-FE05-45B2-BD85-2657B16EF6BF}">
      <dsp:nvSpPr>
        <dsp:cNvPr id="0" name=""/>
        <dsp:cNvSpPr/>
      </dsp:nvSpPr>
      <dsp:spPr>
        <a:xfrm>
          <a:off x="0" y="1319430"/>
          <a:ext cx="9065352" cy="599741"/>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Ziele festlegen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890610" y="1336996"/>
        <a:ext cx="7157175" cy="564609"/>
      </dsp:txXfrm>
    </dsp:sp>
    <dsp:sp modelId="{5B2468C9-4670-41A9-9F95-58B7B42F9D0E}">
      <dsp:nvSpPr>
        <dsp:cNvPr id="0" name=""/>
        <dsp:cNvSpPr/>
      </dsp:nvSpPr>
      <dsp:spPr>
        <a:xfrm>
          <a:off x="59974" y="1379404"/>
          <a:ext cx="1813070" cy="47979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EE6E9BB4-DEFB-493A-A1A2-541CFB3C1CFB}">
      <dsp:nvSpPr>
        <dsp:cNvPr id="0" name=""/>
        <dsp:cNvSpPr/>
      </dsp:nvSpPr>
      <dsp:spPr>
        <a:xfrm>
          <a:off x="0" y="1979145"/>
          <a:ext cx="9065352" cy="599741"/>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Planen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890610" y="1996711"/>
        <a:ext cx="7157175" cy="564609"/>
      </dsp:txXfrm>
    </dsp:sp>
    <dsp:sp modelId="{2F2D534C-333B-4F70-B2C7-CC621B35355F}">
      <dsp:nvSpPr>
        <dsp:cNvPr id="0" name=""/>
        <dsp:cNvSpPr/>
      </dsp:nvSpPr>
      <dsp:spPr>
        <a:xfrm>
          <a:off x="59974" y="2039119"/>
          <a:ext cx="1813070" cy="47979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8D7CC0ED-FD9B-43E2-BBDE-093C156F064A}">
      <dsp:nvSpPr>
        <dsp:cNvPr id="0" name=""/>
        <dsp:cNvSpPr/>
      </dsp:nvSpPr>
      <dsp:spPr>
        <a:xfrm>
          <a:off x="0" y="2638861"/>
          <a:ext cx="9065352" cy="599741"/>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Entscheiden &amp; umsetzen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890610" y="2656427"/>
        <a:ext cx="7157175" cy="564609"/>
      </dsp:txXfrm>
    </dsp:sp>
    <dsp:sp modelId="{29752E10-DD40-4476-A860-EABFB192A396}">
      <dsp:nvSpPr>
        <dsp:cNvPr id="0" name=""/>
        <dsp:cNvSpPr/>
      </dsp:nvSpPr>
      <dsp:spPr>
        <a:xfrm>
          <a:off x="59974" y="2698835"/>
          <a:ext cx="1813070" cy="47979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E6C0C033-955A-479A-A886-06E19E46AA4A}">
      <dsp:nvSpPr>
        <dsp:cNvPr id="0" name=""/>
        <dsp:cNvSpPr/>
      </dsp:nvSpPr>
      <dsp:spPr>
        <a:xfrm>
          <a:off x="0" y="3298576"/>
          <a:ext cx="9065352" cy="599741"/>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Beziehungen pflegen, kommunizieren &amp; verhandeln</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890610" y="3316142"/>
        <a:ext cx="7157175" cy="564609"/>
      </dsp:txXfrm>
    </dsp:sp>
    <dsp:sp modelId="{E9E1B747-888C-4DAD-B7C5-78DA6AEB5AF5}">
      <dsp:nvSpPr>
        <dsp:cNvPr id="0" name=""/>
        <dsp:cNvSpPr/>
      </dsp:nvSpPr>
      <dsp:spPr>
        <a:xfrm>
          <a:off x="59974" y="3358550"/>
          <a:ext cx="1813070" cy="47979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 modelId="{63A9DE5E-FC00-4AF9-8A33-7F93490B2468}">
      <dsp:nvSpPr>
        <dsp:cNvPr id="0" name=""/>
        <dsp:cNvSpPr/>
      </dsp:nvSpPr>
      <dsp:spPr>
        <a:xfrm>
          <a:off x="0" y="3958291"/>
          <a:ext cx="9065352" cy="599741"/>
        </a:xfrm>
        <a:prstGeom prst="roundRect">
          <a:avLst>
            <a:gd name="adj" fmla="val 10000"/>
          </a:avLst>
        </a:prstGeom>
        <a:solidFill>
          <a:srgbClr val="005A96"/>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de-DE" sz="2600" kern="1200" dirty="0">
              <a:solidFill>
                <a:srgbClr val="FFFFFF"/>
              </a:solidFill>
              <a:latin typeface="Calibri" panose="020F0502020204030204" pitchFamily="34" charset="0"/>
              <a:ea typeface="+mn-ea"/>
              <a:cs typeface="Calibri" panose="020F0502020204030204" pitchFamily="34" charset="0"/>
            </a:rPr>
            <a:t>Weiterentwicklung</a:t>
          </a:r>
          <a:endParaRPr lang="de-CH" sz="2600" kern="1200" dirty="0">
            <a:solidFill>
              <a:srgbClr val="FFFFFF"/>
            </a:solidFill>
            <a:latin typeface="Calibri" panose="020F0502020204030204" pitchFamily="34" charset="0"/>
            <a:ea typeface="+mn-ea"/>
            <a:cs typeface="Calibri" panose="020F0502020204030204" pitchFamily="34" charset="0"/>
          </a:endParaRPr>
        </a:p>
      </dsp:txBody>
      <dsp:txXfrm>
        <a:off x="1890610" y="3975857"/>
        <a:ext cx="7157175" cy="564609"/>
      </dsp:txXfrm>
    </dsp:sp>
    <dsp:sp modelId="{684C8A61-18B6-41EF-9250-56CCFD8BDF1D}">
      <dsp:nvSpPr>
        <dsp:cNvPr id="0" name=""/>
        <dsp:cNvSpPr/>
      </dsp:nvSpPr>
      <dsp:spPr>
        <a:xfrm>
          <a:off x="59974" y="4018265"/>
          <a:ext cx="1813070" cy="479792"/>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2C62E3-EA4F-42D5-B39D-46225DD8C687}">
      <dsp:nvSpPr>
        <dsp:cNvPr id="0" name=""/>
        <dsp:cNvSpPr/>
      </dsp:nvSpPr>
      <dsp:spPr>
        <a:xfrm>
          <a:off x="2146599" y="1112463"/>
          <a:ext cx="2574028" cy="2574028"/>
        </a:xfrm>
        <a:prstGeom prst="ellipse">
          <a:avLst/>
        </a:prstGeom>
        <a:solidFill>
          <a:srgbClr val="1E5A9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FE029E-1B26-4426-8661-E32F222BBF84}">
      <dsp:nvSpPr>
        <dsp:cNvPr id="0" name=""/>
        <dsp:cNvSpPr/>
      </dsp:nvSpPr>
      <dsp:spPr>
        <a:xfrm>
          <a:off x="2597049" y="1562914"/>
          <a:ext cx="1673126" cy="1673126"/>
        </a:xfrm>
        <a:prstGeom prst="ellipse">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74A72B-6A2D-41F3-9616-C6D4C91BBCEA}">
      <dsp:nvSpPr>
        <dsp:cNvPr id="0" name=""/>
        <dsp:cNvSpPr/>
      </dsp:nvSpPr>
      <dsp:spPr>
        <a:xfrm>
          <a:off x="3047508" y="2013373"/>
          <a:ext cx="772208" cy="772208"/>
        </a:xfrm>
        <a:prstGeom prst="ellipse">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20CD82-6A16-4844-82F8-DFE98260201D}">
      <dsp:nvSpPr>
        <dsp:cNvPr id="0" name=""/>
        <dsp:cNvSpPr/>
      </dsp:nvSpPr>
      <dsp:spPr>
        <a:xfrm>
          <a:off x="5300671" y="32651"/>
          <a:ext cx="5186229" cy="81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r>
            <a:rPr lang="de-DE" sz="2000" b="1" kern="1200" dirty="0">
              <a:solidFill>
                <a:schemeClr val="tx1"/>
              </a:solidFill>
              <a:latin typeface="Calibri" panose="020F0502020204030204" pitchFamily="34" charset="0"/>
              <a:cs typeface="Calibri" panose="020F0502020204030204" pitchFamily="34" charset="0"/>
            </a:rPr>
            <a:t>Warum</a:t>
          </a:r>
          <a:br>
            <a:rPr lang="de-DE" sz="2000" b="0" kern="1200" dirty="0">
              <a:solidFill>
                <a:schemeClr val="tx1"/>
              </a:solidFill>
              <a:latin typeface="Calibri" panose="020F0502020204030204" pitchFamily="34" charset="0"/>
              <a:cs typeface="Calibri" panose="020F0502020204030204" pitchFamily="34" charset="0"/>
            </a:rPr>
          </a:br>
          <a:r>
            <a:rPr lang="de-DE" sz="2000" kern="1200" dirty="0">
              <a:solidFill>
                <a:schemeClr val="tx1"/>
              </a:solidFill>
              <a:latin typeface="Calibri" panose="020F0502020204030204" pitchFamily="34" charset="0"/>
              <a:cs typeface="Calibri" panose="020F0502020204030204" pitchFamily="34" charset="0"/>
            </a:rPr>
            <a:t>Veränderung der Identität / der Überzeugungen</a:t>
          </a:r>
          <a:endParaRPr lang="de-CH" sz="2000" kern="1200" dirty="0">
            <a:solidFill>
              <a:schemeClr val="tx1"/>
            </a:solidFill>
            <a:latin typeface="Calibri" panose="020F0502020204030204" pitchFamily="34" charset="0"/>
            <a:cs typeface="Calibri" panose="020F0502020204030204" pitchFamily="34" charset="0"/>
          </a:endParaRPr>
        </a:p>
      </dsp:txBody>
      <dsp:txXfrm>
        <a:off x="5300671" y="32651"/>
        <a:ext cx="5186229" cy="819265"/>
      </dsp:txXfrm>
    </dsp:sp>
    <dsp:sp modelId="{915E2B01-8DC7-4B19-8E07-0641FCA20920}">
      <dsp:nvSpPr>
        <dsp:cNvPr id="0" name=""/>
        <dsp:cNvSpPr/>
      </dsp:nvSpPr>
      <dsp:spPr>
        <a:xfrm>
          <a:off x="4955105" y="468352"/>
          <a:ext cx="351113" cy="0"/>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4B958645-5042-44D3-BB22-E3C10CA75738}">
      <dsp:nvSpPr>
        <dsp:cNvPr id="0" name=""/>
        <dsp:cNvSpPr/>
      </dsp:nvSpPr>
      <dsp:spPr>
        <a:xfrm rot="5400000">
          <a:off x="3228328" y="674105"/>
          <a:ext cx="1930656" cy="1520087"/>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72F63AC4-F2EC-4908-8BB0-54A11A78A712}">
      <dsp:nvSpPr>
        <dsp:cNvPr id="0" name=""/>
        <dsp:cNvSpPr/>
      </dsp:nvSpPr>
      <dsp:spPr>
        <a:xfrm>
          <a:off x="5320748" y="869301"/>
          <a:ext cx="4465252" cy="81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Wie</a:t>
          </a:r>
          <a:br>
            <a:rPr lang="de-DE" sz="2000" b="0" kern="1200" dirty="0">
              <a:latin typeface="Calibri" panose="020F0502020204030204" pitchFamily="34" charset="0"/>
              <a:cs typeface="Calibri" panose="020F0502020204030204" pitchFamily="34" charset="0"/>
            </a:rPr>
          </a:br>
          <a:r>
            <a:rPr lang="de-DE" sz="2000" b="0" kern="1200" dirty="0">
              <a:latin typeface="Calibri" panose="020F0502020204030204" pitchFamily="34" charset="0"/>
              <a:cs typeface="Calibri" panose="020F0502020204030204" pitchFamily="34" charset="0"/>
            </a:rPr>
            <a:t>Veränderung der Prozesse</a:t>
          </a:r>
          <a:endParaRPr lang="de-CH" sz="2000" b="0" kern="1200" dirty="0">
            <a:latin typeface="Calibri" panose="020F0502020204030204" pitchFamily="34" charset="0"/>
            <a:cs typeface="Calibri" panose="020F0502020204030204" pitchFamily="34" charset="0"/>
          </a:endParaRPr>
        </a:p>
      </dsp:txBody>
      <dsp:txXfrm>
        <a:off x="5320748" y="869301"/>
        <a:ext cx="4465252" cy="819265"/>
      </dsp:txXfrm>
    </dsp:sp>
    <dsp:sp modelId="{69452FE8-876A-4882-A6AA-A4413A841B04}">
      <dsp:nvSpPr>
        <dsp:cNvPr id="0" name=""/>
        <dsp:cNvSpPr/>
      </dsp:nvSpPr>
      <dsp:spPr>
        <a:xfrm>
          <a:off x="4955105" y="1287617"/>
          <a:ext cx="351113" cy="0"/>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5B886454-1D06-4035-9BDF-3EF0FB3D215A}">
      <dsp:nvSpPr>
        <dsp:cNvPr id="0" name=""/>
        <dsp:cNvSpPr/>
      </dsp:nvSpPr>
      <dsp:spPr>
        <a:xfrm rot="5400000">
          <a:off x="3642736" y="1480589"/>
          <a:ext cx="1504451" cy="1117477"/>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515BD6D4-46A5-4308-9745-3EE7D2D5BB11}">
      <dsp:nvSpPr>
        <dsp:cNvPr id="0" name=""/>
        <dsp:cNvSpPr/>
      </dsp:nvSpPr>
      <dsp:spPr>
        <a:xfrm>
          <a:off x="5306155" y="1704836"/>
          <a:ext cx="4362783" cy="819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Was</a:t>
          </a:r>
          <a:br>
            <a:rPr lang="de-DE" sz="2000" b="0" kern="1200" dirty="0">
              <a:latin typeface="Calibri" panose="020F0502020204030204" pitchFamily="34" charset="0"/>
              <a:cs typeface="Calibri" panose="020F0502020204030204" pitchFamily="34" charset="0"/>
            </a:rPr>
          </a:br>
          <a:r>
            <a:rPr lang="de-DE" sz="2000" b="0" kern="1200" dirty="0">
              <a:latin typeface="Calibri" panose="020F0502020204030204" pitchFamily="34" charset="0"/>
              <a:cs typeface="Calibri" panose="020F0502020204030204" pitchFamily="34" charset="0"/>
            </a:rPr>
            <a:t>Veränderung der Ziele</a:t>
          </a:r>
          <a:endParaRPr lang="de-CH" sz="2000" b="0" kern="1200" dirty="0">
            <a:latin typeface="Calibri" panose="020F0502020204030204" pitchFamily="34" charset="0"/>
            <a:cs typeface="Calibri" panose="020F0502020204030204" pitchFamily="34" charset="0"/>
          </a:endParaRPr>
        </a:p>
      </dsp:txBody>
      <dsp:txXfrm>
        <a:off x="5306155" y="1704836"/>
        <a:ext cx="4362783" cy="819265"/>
      </dsp:txXfrm>
    </dsp:sp>
    <dsp:sp modelId="{C8D82385-3F29-452F-8C72-C9D25238B590}">
      <dsp:nvSpPr>
        <dsp:cNvPr id="0" name=""/>
        <dsp:cNvSpPr/>
      </dsp:nvSpPr>
      <dsp:spPr>
        <a:xfrm>
          <a:off x="4955105" y="2106883"/>
          <a:ext cx="351113" cy="0"/>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56A4E58E-EB02-4CB1-83EB-D016E2DC041B}">
      <dsp:nvSpPr>
        <dsp:cNvPr id="0" name=""/>
        <dsp:cNvSpPr/>
      </dsp:nvSpPr>
      <dsp:spPr>
        <a:xfrm rot="5400000">
          <a:off x="4057659" y="2286419"/>
          <a:ext cx="1074875" cy="714867"/>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F52D81-42C9-4941-B5AF-0632430BB397}">
      <dsp:nvSpPr>
        <dsp:cNvPr id="0" name=""/>
        <dsp:cNvSpPr/>
      </dsp:nvSpPr>
      <dsp:spPr>
        <a:xfrm>
          <a:off x="865921" y="182537"/>
          <a:ext cx="2556164" cy="2556164"/>
        </a:xfrm>
        <a:prstGeom prst="pie">
          <a:avLst>
            <a:gd name="adj1" fmla="val 16200000"/>
            <a:gd name="adj2" fmla="val 0"/>
          </a:avLst>
        </a:prstGeom>
        <a:solidFill>
          <a:srgbClr val="1E5A9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de-CH" sz="1200" kern="1200" dirty="0">
              <a:latin typeface="Calibri" panose="020F0502020204030204" pitchFamily="34" charset="0"/>
              <a:cs typeface="Calibri" panose="020F0502020204030204" pitchFamily="34" charset="0"/>
            </a:rPr>
            <a:t>Auslösereiz </a:t>
          </a:r>
          <a:r>
            <a:rPr lang="de-CH" sz="1200" kern="1200" dirty="0">
              <a:latin typeface="Calibri" panose="020F0502020204030204" pitchFamily="34" charset="0"/>
              <a:cs typeface="Calibri" panose="020F0502020204030204" pitchFamily="34" charset="0"/>
              <a:sym typeface="Wingdings" panose="05000000000000000000" pitchFamily="2" charset="2"/>
            </a:rPr>
            <a:t></a:t>
          </a:r>
          <a:endParaRPr lang="de-CH" sz="1200" kern="1200" dirty="0">
            <a:latin typeface="Calibri" panose="020F0502020204030204" pitchFamily="34" charset="0"/>
            <a:cs typeface="Calibri" panose="020F0502020204030204" pitchFamily="34" charset="0"/>
          </a:endParaRPr>
        </a:p>
        <a:p>
          <a:pPr marL="0" lvl="0" indent="0" algn="ctr" defTabSz="533400">
            <a:lnSpc>
              <a:spcPct val="90000"/>
            </a:lnSpc>
            <a:spcBef>
              <a:spcPct val="0"/>
            </a:spcBef>
            <a:spcAft>
              <a:spcPct val="35000"/>
            </a:spcAft>
            <a:buNone/>
          </a:pPr>
          <a:r>
            <a:rPr lang="de-CH" sz="1200" kern="1200" dirty="0">
              <a:latin typeface="Calibri" panose="020F0502020204030204" pitchFamily="34" charset="0"/>
              <a:cs typeface="Calibri" panose="020F0502020204030204" pitchFamily="34" charset="0"/>
            </a:rPr>
            <a:t>Offensichtlich</a:t>
          </a:r>
        </a:p>
      </dsp:txBody>
      <dsp:txXfrm>
        <a:off x="2222819" y="712332"/>
        <a:ext cx="943346" cy="699902"/>
      </dsp:txXfrm>
    </dsp:sp>
    <dsp:sp modelId="{C7A8C547-B82D-45AF-B2D7-5B4B621854FC}">
      <dsp:nvSpPr>
        <dsp:cNvPr id="0" name=""/>
        <dsp:cNvSpPr/>
      </dsp:nvSpPr>
      <dsp:spPr>
        <a:xfrm>
          <a:off x="865921" y="268351"/>
          <a:ext cx="2556164" cy="2556164"/>
        </a:xfrm>
        <a:prstGeom prst="pie">
          <a:avLst>
            <a:gd name="adj1" fmla="val 0"/>
            <a:gd name="adj2" fmla="val 5400000"/>
          </a:avLst>
        </a:prstGeom>
        <a:solidFill>
          <a:srgbClr val="1E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Verlangen </a:t>
          </a:r>
          <a:r>
            <a:rPr lang="de-CH" sz="1200" kern="1200" dirty="0">
              <a:solidFill>
                <a:srgbClr val="FFFFFF"/>
              </a:solidFill>
              <a:latin typeface="Calibri" panose="020F0502020204030204" pitchFamily="34" charset="0"/>
              <a:ea typeface="+mn-ea"/>
              <a:cs typeface="Calibri" panose="020F0502020204030204" pitchFamily="34" charset="0"/>
              <a:sym typeface="Wingdings" panose="05000000000000000000" pitchFamily="2" charset="2"/>
            </a:rPr>
            <a:t></a:t>
          </a:r>
          <a:endParaRPr lang="de-CH" sz="1200" kern="1200" dirty="0">
            <a:solidFill>
              <a:srgbClr val="FFFFFF"/>
            </a:solidFill>
            <a:latin typeface="Calibri" panose="020F0502020204030204" pitchFamily="34" charset="0"/>
            <a:ea typeface="+mn-ea"/>
            <a:cs typeface="Calibri" panose="020F0502020204030204" pitchFamily="34" charset="0"/>
          </a:endParaRPr>
        </a:p>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Attraktiv</a:t>
          </a:r>
        </a:p>
      </dsp:txBody>
      <dsp:txXfrm>
        <a:off x="2222819" y="1594818"/>
        <a:ext cx="943346" cy="699902"/>
      </dsp:txXfrm>
    </dsp:sp>
    <dsp:sp modelId="{2EF8FC42-BD2E-4891-A03E-E1A63873B449}">
      <dsp:nvSpPr>
        <dsp:cNvPr id="0" name=""/>
        <dsp:cNvSpPr/>
      </dsp:nvSpPr>
      <dsp:spPr>
        <a:xfrm>
          <a:off x="780107" y="268351"/>
          <a:ext cx="2556164" cy="2556164"/>
        </a:xfrm>
        <a:prstGeom prst="pie">
          <a:avLst>
            <a:gd name="adj1" fmla="val 5400000"/>
            <a:gd name="adj2" fmla="val 10800000"/>
          </a:avLst>
        </a:prstGeom>
        <a:solidFill>
          <a:srgbClr val="1E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Reaktion </a:t>
          </a:r>
          <a:r>
            <a:rPr lang="de-CH" sz="1200" kern="1200" dirty="0">
              <a:solidFill>
                <a:srgbClr val="FFFFFF"/>
              </a:solidFill>
              <a:latin typeface="Calibri" panose="020F0502020204030204" pitchFamily="34" charset="0"/>
              <a:ea typeface="+mn-ea"/>
              <a:cs typeface="Calibri" panose="020F0502020204030204" pitchFamily="34" charset="0"/>
              <a:sym typeface="Wingdings" panose="05000000000000000000" pitchFamily="2" charset="2"/>
            </a:rPr>
            <a:t></a:t>
          </a:r>
          <a:endParaRPr lang="de-CH" sz="1200" kern="1200" dirty="0">
            <a:solidFill>
              <a:srgbClr val="FFFFFF"/>
            </a:solidFill>
            <a:latin typeface="Calibri" panose="020F0502020204030204" pitchFamily="34" charset="0"/>
            <a:ea typeface="+mn-ea"/>
            <a:cs typeface="Calibri" panose="020F0502020204030204" pitchFamily="34" charset="0"/>
          </a:endParaRPr>
        </a:p>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Einfach</a:t>
          </a:r>
        </a:p>
      </dsp:txBody>
      <dsp:txXfrm>
        <a:off x="1036028" y="1594818"/>
        <a:ext cx="943346" cy="699902"/>
      </dsp:txXfrm>
    </dsp:sp>
    <dsp:sp modelId="{EE5F8AF7-116D-4C2A-8BA3-959CC21BAB26}">
      <dsp:nvSpPr>
        <dsp:cNvPr id="0" name=""/>
        <dsp:cNvSpPr/>
      </dsp:nvSpPr>
      <dsp:spPr>
        <a:xfrm>
          <a:off x="780107" y="182537"/>
          <a:ext cx="2556164" cy="2556164"/>
        </a:xfrm>
        <a:prstGeom prst="pie">
          <a:avLst>
            <a:gd name="adj1" fmla="val 10800000"/>
            <a:gd name="adj2" fmla="val 16200000"/>
          </a:avLst>
        </a:prstGeom>
        <a:solidFill>
          <a:srgbClr val="1E5A96"/>
        </a:solidFill>
        <a:ln w="25400" cap="flat" cmpd="sng" algn="ctr">
          <a:solidFill>
            <a:srgbClr val="FFFFFF">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Belohnung </a:t>
          </a:r>
          <a:r>
            <a:rPr lang="de-CH" sz="1200" kern="1200" dirty="0">
              <a:solidFill>
                <a:srgbClr val="FFFFFF"/>
              </a:solidFill>
              <a:latin typeface="Calibri" panose="020F0502020204030204" pitchFamily="34" charset="0"/>
              <a:ea typeface="+mn-ea"/>
              <a:cs typeface="Calibri" panose="020F0502020204030204" pitchFamily="34" charset="0"/>
              <a:sym typeface="Wingdings" panose="05000000000000000000" pitchFamily="2" charset="2"/>
            </a:rPr>
            <a:t></a:t>
          </a:r>
          <a:endParaRPr lang="de-CH" sz="1200" kern="1200" dirty="0">
            <a:solidFill>
              <a:srgbClr val="FFFFFF"/>
            </a:solidFill>
            <a:latin typeface="Calibri" panose="020F0502020204030204" pitchFamily="34" charset="0"/>
            <a:ea typeface="+mn-ea"/>
            <a:cs typeface="Calibri" panose="020F0502020204030204" pitchFamily="34" charset="0"/>
          </a:endParaRPr>
        </a:p>
        <a:p>
          <a:pPr marL="0" lvl="0" indent="0" algn="ctr" defTabSz="800100">
            <a:lnSpc>
              <a:spcPct val="90000"/>
            </a:lnSpc>
            <a:spcBef>
              <a:spcPct val="0"/>
            </a:spcBef>
            <a:spcAft>
              <a:spcPct val="35000"/>
            </a:spcAft>
            <a:buNone/>
          </a:pPr>
          <a:r>
            <a:rPr lang="de-CH" sz="1200" kern="1200" dirty="0">
              <a:solidFill>
                <a:srgbClr val="FFFFFF"/>
              </a:solidFill>
              <a:latin typeface="Calibri" panose="020F0502020204030204" pitchFamily="34" charset="0"/>
              <a:ea typeface="+mn-ea"/>
              <a:cs typeface="Calibri" panose="020F0502020204030204" pitchFamily="34" charset="0"/>
            </a:rPr>
            <a:t>Befriedigend</a:t>
          </a:r>
        </a:p>
      </dsp:txBody>
      <dsp:txXfrm>
        <a:off x="1036028" y="712332"/>
        <a:ext cx="943346" cy="699902"/>
      </dsp:txXfrm>
    </dsp:sp>
    <dsp:sp modelId="{36B3DAAE-DC8F-42AB-8C12-6693B22C4940}">
      <dsp:nvSpPr>
        <dsp:cNvPr id="0" name=""/>
        <dsp:cNvSpPr/>
      </dsp:nvSpPr>
      <dsp:spPr>
        <a:xfrm>
          <a:off x="707683" y="24298"/>
          <a:ext cx="2872642" cy="2872642"/>
        </a:xfrm>
        <a:prstGeom prst="circularArrow">
          <a:avLst>
            <a:gd name="adj1" fmla="val 5085"/>
            <a:gd name="adj2" fmla="val 327528"/>
            <a:gd name="adj3" fmla="val 21272472"/>
            <a:gd name="adj4" fmla="val 16200000"/>
            <a:gd name="adj5" fmla="val 5932"/>
          </a:avLst>
        </a:prstGeom>
        <a:solidFill>
          <a:schemeClr val="bg1">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7BAE7E49-AA9E-42F4-A600-F39A43AD493E}">
      <dsp:nvSpPr>
        <dsp:cNvPr id="0" name=""/>
        <dsp:cNvSpPr/>
      </dsp:nvSpPr>
      <dsp:spPr>
        <a:xfrm>
          <a:off x="707683" y="110112"/>
          <a:ext cx="2872642" cy="2872642"/>
        </a:xfrm>
        <a:prstGeom prst="circularArrow">
          <a:avLst>
            <a:gd name="adj1" fmla="val 5085"/>
            <a:gd name="adj2" fmla="val 327528"/>
            <a:gd name="adj3" fmla="val 5072472"/>
            <a:gd name="adj4" fmla="val 0"/>
            <a:gd name="adj5" fmla="val 5932"/>
          </a:avLst>
        </a:prstGeom>
        <a:solidFill>
          <a:srgbClr val="FFFFFF">
            <a:lumMod val="50000"/>
          </a:srgbClr>
        </a:solidFill>
        <a:ln>
          <a:noFill/>
        </a:ln>
        <a:effectLst/>
      </dsp:spPr>
      <dsp:style>
        <a:lnRef idx="0">
          <a:scrgbClr r="0" g="0" b="0"/>
        </a:lnRef>
        <a:fillRef idx="1">
          <a:scrgbClr r="0" g="0" b="0"/>
        </a:fillRef>
        <a:effectRef idx="0">
          <a:scrgbClr r="0" g="0" b="0"/>
        </a:effectRef>
        <a:fontRef idx="minor">
          <a:schemeClr val="lt1"/>
        </a:fontRef>
      </dsp:style>
    </dsp:sp>
    <dsp:sp modelId="{5A6BCF49-149E-407B-97B9-004D11C9DD83}">
      <dsp:nvSpPr>
        <dsp:cNvPr id="0" name=""/>
        <dsp:cNvSpPr/>
      </dsp:nvSpPr>
      <dsp:spPr>
        <a:xfrm>
          <a:off x="621868" y="110112"/>
          <a:ext cx="2872642" cy="2872642"/>
        </a:xfrm>
        <a:prstGeom prst="circularArrow">
          <a:avLst>
            <a:gd name="adj1" fmla="val 5085"/>
            <a:gd name="adj2" fmla="val 327528"/>
            <a:gd name="adj3" fmla="val 10472472"/>
            <a:gd name="adj4" fmla="val 5400000"/>
            <a:gd name="adj5" fmla="val 5932"/>
          </a:avLst>
        </a:prstGeom>
        <a:solidFill>
          <a:srgbClr val="FFFFFF">
            <a:lumMod val="50000"/>
          </a:srgbClr>
        </a:solidFill>
        <a:ln>
          <a:noFill/>
        </a:ln>
        <a:effectLst/>
      </dsp:spPr>
      <dsp:style>
        <a:lnRef idx="0">
          <a:scrgbClr r="0" g="0" b="0"/>
        </a:lnRef>
        <a:fillRef idx="1">
          <a:scrgbClr r="0" g="0" b="0"/>
        </a:fillRef>
        <a:effectRef idx="0">
          <a:scrgbClr r="0" g="0" b="0"/>
        </a:effectRef>
        <a:fontRef idx="minor">
          <a:schemeClr val="lt1"/>
        </a:fontRef>
      </dsp:style>
    </dsp:sp>
    <dsp:sp modelId="{EE8EEB06-84F6-48A7-8003-41A7FBEB75C9}">
      <dsp:nvSpPr>
        <dsp:cNvPr id="0" name=""/>
        <dsp:cNvSpPr/>
      </dsp:nvSpPr>
      <dsp:spPr>
        <a:xfrm>
          <a:off x="621868" y="24298"/>
          <a:ext cx="2872642" cy="2872642"/>
        </a:xfrm>
        <a:prstGeom prst="circularArrow">
          <a:avLst>
            <a:gd name="adj1" fmla="val 5085"/>
            <a:gd name="adj2" fmla="val 327528"/>
            <a:gd name="adj3" fmla="val 15872472"/>
            <a:gd name="adj4" fmla="val 10800000"/>
            <a:gd name="adj5" fmla="val 5932"/>
          </a:avLst>
        </a:prstGeom>
        <a:solidFill>
          <a:srgbClr val="FFFFFF">
            <a:lumMod val="50000"/>
          </a:srgb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2C62E3-EA4F-42D5-B39D-46225DD8C687}">
      <dsp:nvSpPr>
        <dsp:cNvPr id="0" name=""/>
        <dsp:cNvSpPr/>
      </dsp:nvSpPr>
      <dsp:spPr>
        <a:xfrm>
          <a:off x="1772427" y="594704"/>
          <a:ext cx="1784113" cy="1784113"/>
        </a:xfrm>
        <a:prstGeom prst="ellipse">
          <a:avLst/>
        </a:prstGeom>
        <a:solidFill>
          <a:srgbClr val="005A9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EFE029E-1B26-4426-8661-E32F222BBF84}">
      <dsp:nvSpPr>
        <dsp:cNvPr id="0" name=""/>
        <dsp:cNvSpPr/>
      </dsp:nvSpPr>
      <dsp:spPr>
        <a:xfrm>
          <a:off x="2129250" y="951527"/>
          <a:ext cx="1070468" cy="1070468"/>
        </a:xfrm>
        <a:prstGeom prst="ellipse">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74A72B-6A2D-41F3-9616-C6D4C91BBCEA}">
      <dsp:nvSpPr>
        <dsp:cNvPr id="0" name=""/>
        <dsp:cNvSpPr/>
      </dsp:nvSpPr>
      <dsp:spPr>
        <a:xfrm>
          <a:off x="2486073" y="1308349"/>
          <a:ext cx="356822" cy="356822"/>
        </a:xfrm>
        <a:prstGeom prst="ellipse">
          <a:avLst/>
        </a:prstGeom>
        <a:solidFill>
          <a:schemeClr val="bg1">
            <a:lumMod val="9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B20CD82-6A16-4844-82F8-DFE98260201D}">
      <dsp:nvSpPr>
        <dsp:cNvPr id="0" name=""/>
        <dsp:cNvSpPr/>
      </dsp:nvSpPr>
      <dsp:spPr>
        <a:xfrm>
          <a:off x="3842172" y="0"/>
          <a:ext cx="4156413" cy="520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marL="0" lvl="0" indent="0" algn="l" defTabSz="800100">
            <a:lnSpc>
              <a:spcPct val="90000"/>
            </a:lnSpc>
            <a:spcBef>
              <a:spcPct val="0"/>
            </a:spcBef>
            <a:spcAft>
              <a:spcPct val="35000"/>
            </a:spcAft>
            <a:buNone/>
          </a:pPr>
          <a:r>
            <a:rPr lang="de-DE" sz="1800" b="1" kern="1200" dirty="0">
              <a:latin typeface="Calibri" panose="020F0502020204030204" pitchFamily="34" charset="0"/>
              <a:cs typeface="Calibri" panose="020F0502020204030204" pitchFamily="34" charset="0"/>
            </a:rPr>
            <a:t>Komfortzone</a:t>
          </a:r>
          <a:br>
            <a:rPr lang="de-DE" sz="2300" kern="1200" dirty="0">
              <a:latin typeface="Calibri" panose="020F0502020204030204" pitchFamily="34" charset="0"/>
              <a:cs typeface="Calibri" panose="020F0502020204030204" pitchFamily="34" charset="0"/>
            </a:rPr>
          </a:br>
          <a:r>
            <a:rPr lang="de-DE" sz="1600" kern="1200" dirty="0">
              <a:latin typeface="Calibri" panose="020F0502020204030204" pitchFamily="34" charset="0"/>
              <a:cs typeface="Calibri" panose="020F0502020204030204" pitchFamily="34" charset="0"/>
            </a:rPr>
            <a:t>Wohlbefinden, Sicherheit</a:t>
          </a:r>
          <a:endParaRPr lang="de-CH" sz="1600" kern="1200" dirty="0">
            <a:latin typeface="Calibri" panose="020F0502020204030204" pitchFamily="34" charset="0"/>
            <a:cs typeface="Calibri" panose="020F0502020204030204" pitchFamily="34" charset="0"/>
          </a:endParaRPr>
        </a:p>
      </dsp:txBody>
      <dsp:txXfrm>
        <a:off x="3842172" y="0"/>
        <a:ext cx="4156413" cy="520366"/>
      </dsp:txXfrm>
    </dsp:sp>
    <dsp:sp modelId="{915E2B01-8DC7-4B19-8E07-0641FCA20920}">
      <dsp:nvSpPr>
        <dsp:cNvPr id="0" name=""/>
        <dsp:cNvSpPr/>
      </dsp:nvSpPr>
      <dsp:spPr>
        <a:xfrm>
          <a:off x="3630879" y="260183"/>
          <a:ext cx="223014" cy="0"/>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4B958645-5042-44D3-BB22-E3C10CA75738}">
      <dsp:nvSpPr>
        <dsp:cNvPr id="0" name=""/>
        <dsp:cNvSpPr/>
      </dsp:nvSpPr>
      <dsp:spPr>
        <a:xfrm rot="5400000">
          <a:off x="2534095" y="390869"/>
          <a:ext cx="1226280" cy="965502"/>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72F63AC4-F2EC-4908-8BB0-54A11A78A712}">
      <dsp:nvSpPr>
        <dsp:cNvPr id="0" name=""/>
        <dsp:cNvSpPr/>
      </dsp:nvSpPr>
      <dsp:spPr>
        <a:xfrm>
          <a:off x="3849955" y="520366"/>
          <a:ext cx="4218010" cy="520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marL="0" lvl="0" indent="0" algn="l" defTabSz="800100">
            <a:lnSpc>
              <a:spcPct val="90000"/>
            </a:lnSpc>
            <a:spcBef>
              <a:spcPct val="0"/>
            </a:spcBef>
            <a:spcAft>
              <a:spcPct val="35000"/>
            </a:spcAft>
            <a:buNone/>
          </a:pPr>
          <a:r>
            <a:rPr lang="de-DE" sz="1800" b="1" kern="1200" dirty="0" err="1">
              <a:latin typeface="Calibri" panose="020F0502020204030204" pitchFamily="34" charset="0"/>
              <a:cs typeface="Calibri" panose="020F0502020204030204" pitchFamily="34" charset="0"/>
            </a:rPr>
            <a:t>Lernzone</a:t>
          </a:r>
          <a:br>
            <a:rPr lang="de-DE" sz="1600" kern="1200" dirty="0">
              <a:latin typeface="Calibri" panose="020F0502020204030204" pitchFamily="34" charset="0"/>
              <a:cs typeface="Calibri" panose="020F0502020204030204" pitchFamily="34" charset="0"/>
            </a:rPr>
          </a:br>
          <a:r>
            <a:rPr lang="de-DE" sz="1600" kern="1200" dirty="0">
              <a:latin typeface="Calibri" panose="020F0502020204030204" pitchFamily="34" charset="0"/>
              <a:cs typeface="Calibri" panose="020F0502020204030204" pitchFamily="34" charset="0"/>
            </a:rPr>
            <a:t>Wachstum, Herausforderungen</a:t>
          </a:r>
          <a:endParaRPr lang="de-CH" sz="1600" kern="1200" dirty="0">
            <a:latin typeface="Calibri" panose="020F0502020204030204" pitchFamily="34" charset="0"/>
            <a:cs typeface="Calibri" panose="020F0502020204030204" pitchFamily="34" charset="0"/>
          </a:endParaRPr>
        </a:p>
      </dsp:txBody>
      <dsp:txXfrm>
        <a:off x="3849955" y="520366"/>
        <a:ext cx="4218010" cy="520366"/>
      </dsp:txXfrm>
    </dsp:sp>
    <dsp:sp modelId="{69452FE8-876A-4882-A6AA-A4413A841B04}">
      <dsp:nvSpPr>
        <dsp:cNvPr id="0" name=""/>
        <dsp:cNvSpPr/>
      </dsp:nvSpPr>
      <dsp:spPr>
        <a:xfrm>
          <a:off x="3630879" y="780549"/>
          <a:ext cx="223014" cy="0"/>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5B886454-1D06-4035-9BDF-3EF0FB3D215A}">
      <dsp:nvSpPr>
        <dsp:cNvPr id="0" name=""/>
        <dsp:cNvSpPr/>
      </dsp:nvSpPr>
      <dsp:spPr>
        <a:xfrm rot="5400000">
          <a:off x="2797311" y="903118"/>
          <a:ext cx="955571" cy="709779"/>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515BD6D4-46A5-4308-9745-3EE7D2D5BB11}">
      <dsp:nvSpPr>
        <dsp:cNvPr id="0" name=""/>
        <dsp:cNvSpPr/>
      </dsp:nvSpPr>
      <dsp:spPr>
        <a:xfrm>
          <a:off x="3846574" y="1052305"/>
          <a:ext cx="3360511" cy="520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marL="0" lvl="0" indent="0" algn="l" defTabSz="800100">
            <a:lnSpc>
              <a:spcPct val="90000"/>
            </a:lnSpc>
            <a:spcBef>
              <a:spcPct val="0"/>
            </a:spcBef>
            <a:spcAft>
              <a:spcPct val="35000"/>
            </a:spcAft>
            <a:buNone/>
          </a:pPr>
          <a:r>
            <a:rPr lang="de-DE" sz="1800" b="1" kern="1200" dirty="0">
              <a:latin typeface="Calibri" panose="020F0502020204030204" pitchFamily="34" charset="0"/>
              <a:cs typeface="Calibri" panose="020F0502020204030204" pitchFamily="34" charset="0"/>
            </a:rPr>
            <a:t>Panikzone</a:t>
          </a:r>
          <a:br>
            <a:rPr lang="de-DE" sz="1800" kern="1200" dirty="0">
              <a:latin typeface="Calibri" panose="020F0502020204030204" pitchFamily="34" charset="0"/>
              <a:cs typeface="Calibri" panose="020F0502020204030204" pitchFamily="34" charset="0"/>
            </a:rPr>
          </a:br>
          <a:r>
            <a:rPr lang="de-DE" sz="1600" kern="1200" dirty="0">
              <a:latin typeface="Calibri" panose="020F0502020204030204" pitchFamily="34" charset="0"/>
              <a:cs typeface="Calibri" panose="020F0502020204030204" pitchFamily="34" charset="0"/>
            </a:rPr>
            <a:t>Kontrollverlust, Lähmung</a:t>
          </a:r>
          <a:endParaRPr lang="de-CH" sz="1600" kern="1200" dirty="0">
            <a:latin typeface="Calibri" panose="020F0502020204030204" pitchFamily="34" charset="0"/>
            <a:cs typeface="Calibri" panose="020F0502020204030204" pitchFamily="34" charset="0"/>
          </a:endParaRPr>
        </a:p>
      </dsp:txBody>
      <dsp:txXfrm>
        <a:off x="3846574" y="1052305"/>
        <a:ext cx="3360511" cy="520366"/>
      </dsp:txXfrm>
    </dsp:sp>
    <dsp:sp modelId="{C8D82385-3F29-452F-8C72-C9D25238B590}">
      <dsp:nvSpPr>
        <dsp:cNvPr id="0" name=""/>
        <dsp:cNvSpPr/>
      </dsp:nvSpPr>
      <dsp:spPr>
        <a:xfrm>
          <a:off x="3630879" y="1300916"/>
          <a:ext cx="223014" cy="0"/>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 modelId="{56A4E58E-EB02-4CB1-83EB-D016E2DC041B}">
      <dsp:nvSpPr>
        <dsp:cNvPr id="0" name=""/>
        <dsp:cNvSpPr/>
      </dsp:nvSpPr>
      <dsp:spPr>
        <a:xfrm rot="5400000">
          <a:off x="3060855" y="1414950"/>
          <a:ext cx="682720" cy="454056"/>
        </a:xfrm>
        <a:prstGeom prst="line">
          <a:avLst/>
        </a:prstGeom>
        <a:solidFill>
          <a:schemeClr val="accent1">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9132E7-7191-49F4-9B2A-41280155F60D}" type="datetimeFigureOut">
              <a:rPr lang="de-CH" smtClean="0"/>
              <a:t>03.09.2022</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A381B1-4F48-4596-AF99-5CA5AE142907}" type="slidenum">
              <a:rPr lang="de-CH" smtClean="0"/>
              <a:t>‹Nr.›</a:t>
            </a:fld>
            <a:endParaRPr lang="de-CH"/>
          </a:p>
        </p:txBody>
      </p:sp>
    </p:spTree>
    <p:extLst>
      <p:ext uri="{BB962C8B-B14F-4D97-AF65-F5344CB8AC3E}">
        <p14:creationId xmlns:p14="http://schemas.microsoft.com/office/powerpoint/2010/main" val="601166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gn="l">
              <a:buFont typeface="Wingdings" panose="05000000000000000000" pitchFamily="2" charset="2"/>
              <a:buNone/>
            </a:pPr>
            <a:endParaRPr lang="de-DE" dirty="0"/>
          </a:p>
        </p:txBody>
      </p:sp>
      <p:sp>
        <p:nvSpPr>
          <p:cNvPr id="4" name="Foliennummernplatzhalter 3"/>
          <p:cNvSpPr>
            <a:spLocks noGrp="1"/>
          </p:cNvSpPr>
          <p:nvPr>
            <p:ph type="sldNum" sz="quarter" idx="5"/>
          </p:nvPr>
        </p:nvSpPr>
        <p:spPr/>
        <p:txBody>
          <a:bodyPr/>
          <a:lstStyle/>
          <a:p>
            <a:fld id="{4AA381B1-4F48-4596-AF99-5CA5AE142907}" type="slidenum">
              <a:rPr lang="de-CH" smtClean="0"/>
              <a:t>2</a:t>
            </a:fld>
            <a:endParaRPr lang="de-CH"/>
          </a:p>
        </p:txBody>
      </p:sp>
    </p:spTree>
    <p:extLst>
      <p:ext uri="{BB962C8B-B14F-4D97-AF65-F5344CB8AC3E}">
        <p14:creationId xmlns:p14="http://schemas.microsoft.com/office/powerpoint/2010/main" val="1232713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l">
              <a:lnSpc>
                <a:spcPts val="1300"/>
              </a:lnSpc>
              <a:buFont typeface="Wingdings" panose="05000000000000000000" pitchFamily="2" charset="2"/>
              <a:buChar cha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13</a:t>
            </a:fld>
            <a:endParaRPr lang="de-CH"/>
          </a:p>
        </p:txBody>
      </p:sp>
    </p:spTree>
    <p:extLst>
      <p:ext uri="{BB962C8B-B14F-4D97-AF65-F5344CB8AC3E}">
        <p14:creationId xmlns:p14="http://schemas.microsoft.com/office/powerpoint/2010/main" val="1277363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r>
              <a:rPr lang="de-DE" dirty="0"/>
              <a:t>Man ist dann eine Führungskraft, wenn man Menschen beeinflusst, ein Ziel zu erreichen</a:t>
            </a:r>
          </a:p>
          <a:p>
            <a:pPr marL="342900" lvl="0" indent="-342900" algn="l">
              <a:lnSpc>
                <a:spcPts val="1300"/>
              </a:lnSpc>
              <a:buFont typeface="Wingdings" panose="05000000000000000000" pitchFamily="2" charset="2"/>
              <a:buChar char="§"/>
            </a:pPr>
            <a:r>
              <a:rPr lang="de-DE" dirty="0"/>
              <a:t>Etwa 1/3 unserer Persönlichkeitsmerkmale sind angeboren, den Rest kann man lernen</a:t>
            </a:r>
            <a:br>
              <a:rPr lang="de-DE" dirty="0"/>
            </a:br>
            <a:r>
              <a:rPr lang="de-DE" dirty="0"/>
              <a:t>Das meiste, um eine gute Führungskraft zu sein, kann erlernt werden – eine bestimmte kognitive Leistungsfähigkeit (Intelligenz) und eine grundlegende Beziehungsfähigkeit ist angeboren und muss vorhanden sein</a:t>
            </a:r>
            <a:br>
              <a:rPr lang="de-DE" dirty="0"/>
            </a:br>
            <a:r>
              <a:rPr lang="de-DE" dirty="0"/>
              <a:t>Es gibt auch negative Persönlichkeitseigenschaften wie Narzissmus, welche einen nachhaltigen Führungserfolg begrenzen</a:t>
            </a:r>
            <a:br>
              <a:rPr lang="de-DE" dirty="0"/>
            </a:br>
            <a:r>
              <a:rPr lang="de-DE" dirty="0"/>
              <a:t>Charisma (fesselnde Aura, ausstrahlen von Anziehungskraft, Inspiration, Selbstsicherheit) begünstigt Führungserfolg, ist aber keine Grundvoraussetzung</a:t>
            </a: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14</a:t>
            </a:fld>
            <a:endParaRPr lang="de-CH"/>
          </a:p>
        </p:txBody>
      </p:sp>
    </p:spTree>
    <p:extLst>
      <p:ext uri="{BB962C8B-B14F-4D97-AF65-F5344CB8AC3E}">
        <p14:creationId xmlns:p14="http://schemas.microsoft.com/office/powerpoint/2010/main" val="2616525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r>
              <a:rPr lang="de-DE" dirty="0"/>
              <a:t>Die Idee des „magischen Dreiecks der Führung“ entstammt dem „magischen Dreieck des Projektmanagements“, wo Umfang, Kosten und Termine ausgewogen sein müssen, um den Projekterfolg sicherzustellen</a:t>
            </a: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15</a:t>
            </a:fld>
            <a:endParaRPr lang="de-CH"/>
          </a:p>
        </p:txBody>
      </p:sp>
    </p:spTree>
    <p:extLst>
      <p:ext uri="{BB962C8B-B14F-4D97-AF65-F5344CB8AC3E}">
        <p14:creationId xmlns:p14="http://schemas.microsoft.com/office/powerpoint/2010/main" val="9927550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16</a:t>
            </a:fld>
            <a:endParaRPr lang="de-CH"/>
          </a:p>
        </p:txBody>
      </p:sp>
    </p:spTree>
    <p:extLst>
      <p:ext uri="{BB962C8B-B14F-4D97-AF65-F5344CB8AC3E}">
        <p14:creationId xmlns:p14="http://schemas.microsoft.com/office/powerpoint/2010/main" val="13310999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17</a:t>
            </a:fld>
            <a:endParaRPr lang="de-CH"/>
          </a:p>
        </p:txBody>
      </p:sp>
    </p:spTree>
    <p:extLst>
      <p:ext uri="{BB962C8B-B14F-4D97-AF65-F5344CB8AC3E}">
        <p14:creationId xmlns:p14="http://schemas.microsoft.com/office/powerpoint/2010/main" val="23801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r>
              <a:rPr lang="de-DE" dirty="0"/>
              <a:t>Wichtig, dass eine Führungskraft den Veränderungsprozess rasch und den Mitarbeitenden gegenüber möglichst zeitlich vorgelagert durchläuft, um diese in den schwierigen Phasen einer Veränderung unterstützen zu können</a:t>
            </a: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18</a:t>
            </a:fld>
            <a:endParaRPr lang="de-CH"/>
          </a:p>
        </p:txBody>
      </p:sp>
    </p:spTree>
    <p:extLst>
      <p:ext uri="{BB962C8B-B14F-4D97-AF65-F5344CB8AC3E}">
        <p14:creationId xmlns:p14="http://schemas.microsoft.com/office/powerpoint/2010/main" val="1030179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lvl="0" indent="0" algn="just">
              <a:lnSpc>
                <a:spcPts val="1300"/>
              </a:lnSpc>
              <a:buFont typeface="Wingdings" panose="05000000000000000000" pitchFamily="2" charset="2"/>
              <a:buNone/>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19</a:t>
            </a:fld>
            <a:endParaRPr lang="de-CH"/>
          </a:p>
        </p:txBody>
      </p:sp>
    </p:spTree>
    <p:extLst>
      <p:ext uri="{BB962C8B-B14F-4D97-AF65-F5344CB8AC3E}">
        <p14:creationId xmlns:p14="http://schemas.microsoft.com/office/powerpoint/2010/main" val="346982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20</a:t>
            </a:fld>
            <a:endParaRPr lang="de-CH"/>
          </a:p>
        </p:txBody>
      </p:sp>
    </p:spTree>
    <p:extLst>
      <p:ext uri="{BB962C8B-B14F-4D97-AF65-F5344CB8AC3E}">
        <p14:creationId xmlns:p14="http://schemas.microsoft.com/office/powerpoint/2010/main" val="2737774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21</a:t>
            </a:fld>
            <a:endParaRPr lang="de-CH"/>
          </a:p>
        </p:txBody>
      </p:sp>
    </p:spTree>
    <p:extLst>
      <p:ext uri="{BB962C8B-B14F-4D97-AF65-F5344CB8AC3E}">
        <p14:creationId xmlns:p14="http://schemas.microsoft.com/office/powerpoint/2010/main" val="3346517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22</a:t>
            </a:fld>
            <a:endParaRPr lang="de-CH"/>
          </a:p>
        </p:txBody>
      </p:sp>
    </p:spTree>
    <p:extLst>
      <p:ext uri="{BB962C8B-B14F-4D97-AF65-F5344CB8AC3E}">
        <p14:creationId xmlns:p14="http://schemas.microsoft.com/office/powerpoint/2010/main" val="813411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DE" dirty="0"/>
          </a:p>
        </p:txBody>
      </p:sp>
      <p:sp>
        <p:nvSpPr>
          <p:cNvPr id="4" name="Foliennummernplatzhalter 3"/>
          <p:cNvSpPr>
            <a:spLocks noGrp="1"/>
          </p:cNvSpPr>
          <p:nvPr>
            <p:ph type="sldNum" sz="quarter" idx="5"/>
          </p:nvPr>
        </p:nvSpPr>
        <p:spPr/>
        <p:txBody>
          <a:bodyPr/>
          <a:lstStyle/>
          <a:p>
            <a:fld id="{4AA381B1-4F48-4596-AF99-5CA5AE142907}" type="slidenum">
              <a:rPr lang="de-CH" smtClean="0"/>
              <a:t>3</a:t>
            </a:fld>
            <a:endParaRPr lang="de-CH"/>
          </a:p>
        </p:txBody>
      </p:sp>
    </p:spTree>
    <p:extLst>
      <p:ext uri="{BB962C8B-B14F-4D97-AF65-F5344CB8AC3E}">
        <p14:creationId xmlns:p14="http://schemas.microsoft.com/office/powerpoint/2010/main" val="6319368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DE" dirty="0"/>
          </a:p>
        </p:txBody>
      </p:sp>
      <p:sp>
        <p:nvSpPr>
          <p:cNvPr id="4" name="Foliennummernplatzhalter 3"/>
          <p:cNvSpPr>
            <a:spLocks noGrp="1"/>
          </p:cNvSpPr>
          <p:nvPr>
            <p:ph type="sldNum" sz="quarter" idx="5"/>
          </p:nvPr>
        </p:nvSpPr>
        <p:spPr/>
        <p:txBody>
          <a:bodyPr/>
          <a:lstStyle/>
          <a:p>
            <a:fld id="{4AA381B1-4F48-4596-AF99-5CA5AE142907}" type="slidenum">
              <a:rPr lang="de-CH" smtClean="0"/>
              <a:t>23</a:t>
            </a:fld>
            <a:endParaRPr lang="de-CH"/>
          </a:p>
        </p:txBody>
      </p:sp>
    </p:spTree>
    <p:extLst>
      <p:ext uri="{BB962C8B-B14F-4D97-AF65-F5344CB8AC3E}">
        <p14:creationId xmlns:p14="http://schemas.microsoft.com/office/powerpoint/2010/main" val="255899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DE" dirty="0"/>
          </a:p>
        </p:txBody>
      </p:sp>
      <p:sp>
        <p:nvSpPr>
          <p:cNvPr id="4" name="Foliennummernplatzhalter 3"/>
          <p:cNvSpPr>
            <a:spLocks noGrp="1"/>
          </p:cNvSpPr>
          <p:nvPr>
            <p:ph type="sldNum" sz="quarter" idx="5"/>
          </p:nvPr>
        </p:nvSpPr>
        <p:spPr/>
        <p:txBody>
          <a:bodyPr/>
          <a:lstStyle/>
          <a:p>
            <a:fld id="{4AA381B1-4F48-4596-AF99-5CA5AE142907}" type="slidenum">
              <a:rPr lang="de-CH" smtClean="0"/>
              <a:t>24</a:t>
            </a:fld>
            <a:endParaRPr lang="de-CH"/>
          </a:p>
        </p:txBody>
      </p:sp>
    </p:spTree>
    <p:extLst>
      <p:ext uri="{BB962C8B-B14F-4D97-AF65-F5344CB8AC3E}">
        <p14:creationId xmlns:p14="http://schemas.microsoft.com/office/powerpoint/2010/main" val="215006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25</a:t>
            </a:fld>
            <a:endParaRPr lang="de-CH"/>
          </a:p>
        </p:txBody>
      </p:sp>
    </p:spTree>
    <p:extLst>
      <p:ext uri="{BB962C8B-B14F-4D97-AF65-F5344CB8AC3E}">
        <p14:creationId xmlns:p14="http://schemas.microsoft.com/office/powerpoint/2010/main" val="13708015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26</a:t>
            </a:fld>
            <a:endParaRPr lang="de-CH"/>
          </a:p>
        </p:txBody>
      </p:sp>
    </p:spTree>
    <p:extLst>
      <p:ext uri="{BB962C8B-B14F-4D97-AF65-F5344CB8AC3E}">
        <p14:creationId xmlns:p14="http://schemas.microsoft.com/office/powerpoint/2010/main" val="1976784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27</a:t>
            </a:fld>
            <a:endParaRPr lang="de-CH"/>
          </a:p>
        </p:txBody>
      </p:sp>
    </p:spTree>
    <p:extLst>
      <p:ext uri="{BB962C8B-B14F-4D97-AF65-F5344CB8AC3E}">
        <p14:creationId xmlns:p14="http://schemas.microsoft.com/office/powerpoint/2010/main" val="29445955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28</a:t>
            </a:fld>
            <a:endParaRPr lang="de-CH"/>
          </a:p>
        </p:txBody>
      </p:sp>
    </p:spTree>
    <p:extLst>
      <p:ext uri="{BB962C8B-B14F-4D97-AF65-F5344CB8AC3E}">
        <p14:creationId xmlns:p14="http://schemas.microsoft.com/office/powerpoint/2010/main" val="6672696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lvl="0" indent="-171450" algn="just">
              <a:lnSpc>
                <a:spcPts val="1300"/>
              </a:lnSpc>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29</a:t>
            </a:fld>
            <a:endParaRPr lang="de-CH"/>
          </a:p>
        </p:txBody>
      </p:sp>
    </p:spTree>
    <p:extLst>
      <p:ext uri="{BB962C8B-B14F-4D97-AF65-F5344CB8AC3E}">
        <p14:creationId xmlns:p14="http://schemas.microsoft.com/office/powerpoint/2010/main" val="28229158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LID4096" dirty="0"/>
          </a:p>
        </p:txBody>
      </p:sp>
      <p:sp>
        <p:nvSpPr>
          <p:cNvPr id="4" name="Foliennummernplatzhalter 3"/>
          <p:cNvSpPr>
            <a:spLocks noGrp="1"/>
          </p:cNvSpPr>
          <p:nvPr>
            <p:ph type="sldNum" sz="quarter" idx="5"/>
          </p:nvPr>
        </p:nvSpPr>
        <p:spPr/>
        <p:txBody>
          <a:bodyPr/>
          <a:lstStyle/>
          <a:p>
            <a:fld id="{4AA381B1-4F48-4596-AF99-5CA5AE142907}" type="slidenum">
              <a:rPr lang="de-CH" smtClean="0"/>
              <a:t>30</a:t>
            </a:fld>
            <a:endParaRPr lang="de-CH"/>
          </a:p>
        </p:txBody>
      </p:sp>
    </p:spTree>
    <p:extLst>
      <p:ext uri="{BB962C8B-B14F-4D97-AF65-F5344CB8AC3E}">
        <p14:creationId xmlns:p14="http://schemas.microsoft.com/office/powerpoint/2010/main" val="2880114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l">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31</a:t>
            </a:fld>
            <a:endParaRPr lang="de-CH"/>
          </a:p>
        </p:txBody>
      </p:sp>
    </p:spTree>
    <p:extLst>
      <p:ext uri="{BB962C8B-B14F-4D97-AF65-F5344CB8AC3E}">
        <p14:creationId xmlns:p14="http://schemas.microsoft.com/office/powerpoint/2010/main" val="23429777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32</a:t>
            </a:fld>
            <a:endParaRPr lang="de-CH"/>
          </a:p>
        </p:txBody>
      </p:sp>
    </p:spTree>
    <p:extLst>
      <p:ext uri="{BB962C8B-B14F-4D97-AF65-F5344CB8AC3E}">
        <p14:creationId xmlns:p14="http://schemas.microsoft.com/office/powerpoint/2010/main" val="3702531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4</a:t>
            </a:fld>
            <a:endParaRPr lang="de-CH"/>
          </a:p>
        </p:txBody>
      </p:sp>
    </p:spTree>
    <p:extLst>
      <p:ext uri="{BB962C8B-B14F-4D97-AF65-F5344CB8AC3E}">
        <p14:creationId xmlns:p14="http://schemas.microsoft.com/office/powerpoint/2010/main" val="7295448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33</a:t>
            </a:fld>
            <a:endParaRPr lang="de-CH"/>
          </a:p>
        </p:txBody>
      </p:sp>
    </p:spTree>
    <p:extLst>
      <p:ext uri="{BB962C8B-B14F-4D97-AF65-F5344CB8AC3E}">
        <p14:creationId xmlns:p14="http://schemas.microsoft.com/office/powerpoint/2010/main" val="40135125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34</a:t>
            </a:fld>
            <a:endParaRPr lang="de-CH"/>
          </a:p>
        </p:txBody>
      </p:sp>
    </p:spTree>
    <p:extLst>
      <p:ext uri="{BB962C8B-B14F-4D97-AF65-F5344CB8AC3E}">
        <p14:creationId xmlns:p14="http://schemas.microsoft.com/office/powerpoint/2010/main" val="33748040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85750" lvl="0" indent="-285750" algn="just">
              <a:lnSpc>
                <a:spcPts val="1300"/>
              </a:lnSpc>
              <a:buFont typeface="Wingdings" panose="05000000000000000000" pitchFamily="2" charset="2"/>
              <a:buChar char="§"/>
            </a:pPr>
            <a:r>
              <a:rPr lang="de-DE" sz="1200" spc="30" dirty="0">
                <a:effectLst/>
                <a:latin typeface="Calibri" panose="020F0502020204030204" pitchFamily="34" charset="0"/>
                <a:ea typeface="SimSun" panose="02010600030101010101" pitchFamily="2" charset="-122"/>
                <a:cs typeface="Times New Roman" panose="02020603050405020304" pitchFamily="18" charset="0"/>
              </a:rPr>
              <a:t>SMART: Spezifisch, Messbar, Aktiv beeinflussbar, Realistisch, Terminiert</a:t>
            </a: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35</a:t>
            </a:fld>
            <a:endParaRPr lang="de-CH"/>
          </a:p>
        </p:txBody>
      </p:sp>
    </p:spTree>
    <p:extLst>
      <p:ext uri="{BB962C8B-B14F-4D97-AF65-F5344CB8AC3E}">
        <p14:creationId xmlns:p14="http://schemas.microsoft.com/office/powerpoint/2010/main" val="1492909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36</a:t>
            </a:fld>
            <a:endParaRPr lang="de-CH"/>
          </a:p>
        </p:txBody>
      </p:sp>
    </p:spTree>
    <p:extLst>
      <p:ext uri="{BB962C8B-B14F-4D97-AF65-F5344CB8AC3E}">
        <p14:creationId xmlns:p14="http://schemas.microsoft.com/office/powerpoint/2010/main" val="24324016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l">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37</a:t>
            </a:fld>
            <a:endParaRPr lang="de-CH"/>
          </a:p>
        </p:txBody>
      </p:sp>
    </p:spTree>
    <p:extLst>
      <p:ext uri="{BB962C8B-B14F-4D97-AF65-F5344CB8AC3E}">
        <p14:creationId xmlns:p14="http://schemas.microsoft.com/office/powerpoint/2010/main" val="10589320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38</a:t>
            </a:fld>
            <a:endParaRPr lang="de-CH"/>
          </a:p>
        </p:txBody>
      </p:sp>
    </p:spTree>
    <p:extLst>
      <p:ext uri="{BB962C8B-B14F-4D97-AF65-F5344CB8AC3E}">
        <p14:creationId xmlns:p14="http://schemas.microsoft.com/office/powerpoint/2010/main" val="9602778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l">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39</a:t>
            </a:fld>
            <a:endParaRPr lang="de-CH"/>
          </a:p>
        </p:txBody>
      </p:sp>
    </p:spTree>
    <p:extLst>
      <p:ext uri="{BB962C8B-B14F-4D97-AF65-F5344CB8AC3E}">
        <p14:creationId xmlns:p14="http://schemas.microsoft.com/office/powerpoint/2010/main" val="13521115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l">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40</a:t>
            </a:fld>
            <a:endParaRPr lang="de-CH"/>
          </a:p>
        </p:txBody>
      </p:sp>
    </p:spTree>
    <p:extLst>
      <p:ext uri="{BB962C8B-B14F-4D97-AF65-F5344CB8AC3E}">
        <p14:creationId xmlns:p14="http://schemas.microsoft.com/office/powerpoint/2010/main" val="20721856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l">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41</a:t>
            </a:fld>
            <a:endParaRPr lang="de-CH"/>
          </a:p>
        </p:txBody>
      </p:sp>
    </p:spTree>
    <p:extLst>
      <p:ext uri="{BB962C8B-B14F-4D97-AF65-F5344CB8AC3E}">
        <p14:creationId xmlns:p14="http://schemas.microsoft.com/office/powerpoint/2010/main" val="2442814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42</a:t>
            </a:fld>
            <a:endParaRPr lang="de-CH"/>
          </a:p>
        </p:txBody>
      </p:sp>
    </p:spTree>
    <p:extLst>
      <p:ext uri="{BB962C8B-B14F-4D97-AF65-F5344CB8AC3E}">
        <p14:creationId xmlns:p14="http://schemas.microsoft.com/office/powerpoint/2010/main" val="3580515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sz="1200" u="none" kern="1200" dirty="0">
              <a:solidFill>
                <a:schemeClr val="tx1"/>
              </a:solidFill>
              <a:latin typeface="+mn-lt"/>
              <a:ea typeface="+mn-ea"/>
              <a:cs typeface="+mn-cs"/>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7</a:t>
            </a:fld>
            <a:endParaRPr lang="de-CH"/>
          </a:p>
        </p:txBody>
      </p:sp>
    </p:spTree>
    <p:extLst>
      <p:ext uri="{BB962C8B-B14F-4D97-AF65-F5344CB8AC3E}">
        <p14:creationId xmlns:p14="http://schemas.microsoft.com/office/powerpoint/2010/main" val="26042002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lvl="0" indent="0" algn="just">
              <a:lnSpc>
                <a:spcPts val="1300"/>
              </a:lnSpc>
              <a:buFont typeface="Wingdings" panose="05000000000000000000" pitchFamily="2" charset="2"/>
              <a:buNone/>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43</a:t>
            </a:fld>
            <a:endParaRPr lang="de-CH"/>
          </a:p>
        </p:txBody>
      </p:sp>
    </p:spTree>
    <p:extLst>
      <p:ext uri="{BB962C8B-B14F-4D97-AF65-F5344CB8AC3E}">
        <p14:creationId xmlns:p14="http://schemas.microsoft.com/office/powerpoint/2010/main" val="33426069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44</a:t>
            </a:fld>
            <a:endParaRPr lang="de-CH"/>
          </a:p>
        </p:txBody>
      </p:sp>
    </p:spTree>
    <p:extLst>
      <p:ext uri="{BB962C8B-B14F-4D97-AF65-F5344CB8AC3E}">
        <p14:creationId xmlns:p14="http://schemas.microsoft.com/office/powerpoint/2010/main" val="253412895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Erreichbarkeit der Ziele:</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Anspruchsvolle, herausfordernde, aber nicht unrealistische Ziele setzen (Ziele 1-2 Schuhnummern zu gross wählen) </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Zusammen mit dem Team die Erreichbarkeit der Ziele abschätzen und sich kreative, innovative Wege überlegen, wie Ziele erreicht werden können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Als Führungskraft Zuversicht versprühen, dass ein Ziel erreicht wird</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Teamleistung würdigen, auch wenn ein anspruchsvolles Ziel nicht zu 100% erreicht wurde</a:t>
            </a:r>
          </a:p>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Nähe zu den Mitarbeitenden: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Seinen Mitarbeitenden nahestehen und ein Vertrauensverhältnis aufbauen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Keinem Mitarbeitenden zu nahekommen und ihn gegenüber den Anderen bevorzugen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Die Entscheidfindung und die Zielerreichung darf durch die Nähe zu den Mitarbeitenden nicht negativ beeinflusst werden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Als Führungskraft Humor haben, in der richtigen Situation einen humorvollen Kommentar machen, jedoch nicht ständig herumalbern und den Clown spielen</a:t>
            </a:r>
          </a:p>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Sich lösen können: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Sich im Tagesgeschäft zurücknehmen, dem Team Handlungsfreiheit und Verantwortung übertragen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Wirksame Kontrollmechanismen etablieren, um Fehlentwicklungen frühzeitig zu erkennen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Bei unerfahrenen Teams und Mitarbeitenden detaillierte Anweisungen machen, Unterstützung geben und vermehrt Kontrollen durchführen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In kritischen Situationen Einfluss nehmen, dem Team den Rücken freihalten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Immer das grosse Ganze im Überblick behalten</a:t>
            </a:r>
          </a:p>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Führen und Folgen können: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Wenn der Chef falsch liegt, ist es die Aufgabe der Führungskraft, ihn durch ehrliche Feedbacks und alternative Lösungsvorschläge zu führen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Eine Führungskraft muss Entscheide akzeptieren und umsetzen. Sie soll aber die Gründe verstehen und nachvollziehen können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Eine Führungskraft muss sich hinter die Entscheide ihres Chefs stellen und diese vertreten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In absoluten Ausnahmefällen, wenn der Chef offensichtlich falsch liegt und damit eine wichtige Zielerreichung gefährdet, soll die Führungskraft die Anweisung nicht befolgen und die Situation zum nächsthöheren Chef eskalieren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Eine Führungskraft soll auf die Erfahrungen der Mitarbeitenden hören und ihnen folgen</a:t>
            </a:r>
          </a:p>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Geschwindigkeit einer Entscheidung:</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Rasche Entscheide fördern eine «Macherkultur» und schaffen Klarheit</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«Schnellschüsse» sind zu vermeiden, das Problem muss verstanden sein und die absolut notwendigen Informationen müssen vorliegen, um eine Entscheidung treffen zu können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Es gibt Situationen, in denen es von Vorteil ist, mit einer Entscheidung bewusst zuzuwarten – wenn man überzeugt ist, dass es noch eine bessere Lösung gibt, diese aber noch nicht gefunden wurde</a:t>
            </a:r>
          </a:p>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Planungsgenauigkeit:</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Eine gute Planung erlaubt es, dass auf Änderungen / Unvorhergesehenes rasch und flexibel reagiert werden kann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Eine Kultur der Improvisationsfähigkeit ist zu erhalten und nicht alles bis ins letzte Detail zu planen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 gewisser «Mut zur Lücke» sollte bewahrt werden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Eine Führungskraft soll die Planung so lange weiterentwickeln, bis ein Optimum gefunden ist</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Eine gute und realistische Planung ist die Basis für eine erfolgreiche Abwicklung von Vorhaben / Projekten</a:t>
            </a:r>
          </a:p>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Detaillierungsgrad:</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Als Führungskraft die richtige Flughöhe einnehmen und sich bewusst sein, dass sich diese rasch ändern kann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Sich auf die wichtigen, nicht auf alle Details fokussieren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Keine perfekten, sondern optimale Lösungen anstreben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Das grosse Ganze stets im Blickfeld behalten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Durch einen Wechsel der Perspektive einen anderen Blickwinkel einnehmen und kreative Lösungen finden </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Sein Büro verlassen, den Puls der Mitarbeitenden spüren</a:t>
            </a:r>
          </a:p>
          <a:p>
            <a:pPr algn="just">
              <a:lnSpc>
                <a:spcPts val="1300"/>
              </a:lnSpc>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Führungskennzahlen: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Die für den eigenen Verantwortungsbereich relevanten Kennzahlen kennen und wenige, dafür aussagekräftige Kennzahlen verwenden</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Kennzahlen richtig zu interpretieren, setzt ein gutes Verständnis der ihr zugrundeliegenden Sache voraus</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Kennzahlen hinterfragen und sicherstellen, dass nicht Äpfel mit Birnen verglichen und falsche Schlüsse gezogen werden </a:t>
            </a:r>
          </a:p>
          <a:p>
            <a:pPr marL="342900" lvl="0" indent="-342900" algn="just">
              <a:lnSpc>
                <a:spcPts val="1300"/>
              </a:lnSpc>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Nicht einer Kennzahlengläubigkeit verfallen, auch auf das Bauchgefühl hören</a:t>
            </a: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45</a:t>
            </a:fld>
            <a:endParaRPr lang="de-CH"/>
          </a:p>
        </p:txBody>
      </p:sp>
    </p:spTree>
    <p:extLst>
      <p:ext uri="{BB962C8B-B14F-4D97-AF65-F5344CB8AC3E}">
        <p14:creationId xmlns:p14="http://schemas.microsoft.com/office/powerpoint/2010/main" val="17407355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46</a:t>
            </a:fld>
            <a:endParaRPr lang="de-CH"/>
          </a:p>
        </p:txBody>
      </p:sp>
    </p:spTree>
    <p:extLst>
      <p:ext uri="{BB962C8B-B14F-4D97-AF65-F5344CB8AC3E}">
        <p14:creationId xmlns:p14="http://schemas.microsoft.com/office/powerpoint/2010/main" val="36659760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DE" dirty="0"/>
          </a:p>
        </p:txBody>
      </p:sp>
      <p:sp>
        <p:nvSpPr>
          <p:cNvPr id="4" name="Foliennummernplatzhalter 3"/>
          <p:cNvSpPr>
            <a:spLocks noGrp="1"/>
          </p:cNvSpPr>
          <p:nvPr>
            <p:ph type="sldNum" sz="quarter" idx="5"/>
          </p:nvPr>
        </p:nvSpPr>
        <p:spPr/>
        <p:txBody>
          <a:bodyPr/>
          <a:lstStyle/>
          <a:p>
            <a:fld id="{4AA381B1-4F48-4596-AF99-5CA5AE142907}" type="slidenum">
              <a:rPr lang="de-CH" smtClean="0"/>
              <a:t>47</a:t>
            </a:fld>
            <a:endParaRPr lang="de-CH"/>
          </a:p>
        </p:txBody>
      </p:sp>
    </p:spTree>
    <p:extLst>
      <p:ext uri="{BB962C8B-B14F-4D97-AF65-F5344CB8AC3E}">
        <p14:creationId xmlns:p14="http://schemas.microsoft.com/office/powerpoint/2010/main" val="28407929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48</a:t>
            </a:fld>
            <a:endParaRPr lang="de-CH"/>
          </a:p>
        </p:txBody>
      </p:sp>
    </p:spTree>
    <p:extLst>
      <p:ext uri="{BB962C8B-B14F-4D97-AF65-F5344CB8AC3E}">
        <p14:creationId xmlns:p14="http://schemas.microsoft.com/office/powerpoint/2010/main" val="27830263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49</a:t>
            </a:fld>
            <a:endParaRPr lang="de-CH"/>
          </a:p>
        </p:txBody>
      </p:sp>
    </p:spTree>
    <p:extLst>
      <p:ext uri="{BB962C8B-B14F-4D97-AF65-F5344CB8AC3E}">
        <p14:creationId xmlns:p14="http://schemas.microsoft.com/office/powerpoint/2010/main" val="39265577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de-DE"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50</a:t>
            </a:fld>
            <a:endParaRPr lang="de-CH"/>
          </a:p>
        </p:txBody>
      </p:sp>
    </p:spTree>
    <p:extLst>
      <p:ext uri="{BB962C8B-B14F-4D97-AF65-F5344CB8AC3E}">
        <p14:creationId xmlns:p14="http://schemas.microsoft.com/office/powerpoint/2010/main" val="16441935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51</a:t>
            </a:fld>
            <a:endParaRPr lang="de-CH"/>
          </a:p>
        </p:txBody>
      </p:sp>
    </p:spTree>
    <p:extLst>
      <p:ext uri="{BB962C8B-B14F-4D97-AF65-F5344CB8AC3E}">
        <p14:creationId xmlns:p14="http://schemas.microsoft.com/office/powerpoint/2010/main" val="14668259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52</a:t>
            </a:fld>
            <a:endParaRPr lang="de-CH"/>
          </a:p>
        </p:txBody>
      </p:sp>
    </p:spTree>
    <p:extLst>
      <p:ext uri="{BB962C8B-B14F-4D97-AF65-F5344CB8AC3E}">
        <p14:creationId xmlns:p14="http://schemas.microsoft.com/office/powerpoint/2010/main" val="2740422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DE" dirty="0"/>
          </a:p>
        </p:txBody>
      </p:sp>
      <p:sp>
        <p:nvSpPr>
          <p:cNvPr id="4" name="Foliennummernplatzhalter 3"/>
          <p:cNvSpPr>
            <a:spLocks noGrp="1"/>
          </p:cNvSpPr>
          <p:nvPr>
            <p:ph type="sldNum" sz="quarter" idx="5"/>
          </p:nvPr>
        </p:nvSpPr>
        <p:spPr/>
        <p:txBody>
          <a:bodyPr/>
          <a:lstStyle/>
          <a:p>
            <a:fld id="{4AA381B1-4F48-4596-AF99-5CA5AE142907}" type="slidenum">
              <a:rPr lang="de-CH" smtClean="0"/>
              <a:t>8</a:t>
            </a:fld>
            <a:endParaRPr lang="de-CH"/>
          </a:p>
        </p:txBody>
      </p:sp>
    </p:spTree>
    <p:extLst>
      <p:ext uri="{BB962C8B-B14F-4D97-AF65-F5344CB8AC3E}">
        <p14:creationId xmlns:p14="http://schemas.microsoft.com/office/powerpoint/2010/main" val="139534278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53</a:t>
            </a:fld>
            <a:endParaRPr lang="de-CH"/>
          </a:p>
        </p:txBody>
      </p:sp>
    </p:spTree>
    <p:extLst>
      <p:ext uri="{BB962C8B-B14F-4D97-AF65-F5344CB8AC3E}">
        <p14:creationId xmlns:p14="http://schemas.microsoft.com/office/powerpoint/2010/main" val="12135654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54</a:t>
            </a:fld>
            <a:endParaRPr lang="de-CH"/>
          </a:p>
        </p:txBody>
      </p:sp>
    </p:spTree>
    <p:extLst>
      <p:ext uri="{BB962C8B-B14F-4D97-AF65-F5344CB8AC3E}">
        <p14:creationId xmlns:p14="http://schemas.microsoft.com/office/powerpoint/2010/main" val="1199741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55</a:t>
            </a:fld>
            <a:endParaRPr lang="de-CH"/>
          </a:p>
        </p:txBody>
      </p:sp>
    </p:spTree>
    <p:extLst>
      <p:ext uri="{BB962C8B-B14F-4D97-AF65-F5344CB8AC3E}">
        <p14:creationId xmlns:p14="http://schemas.microsoft.com/office/powerpoint/2010/main" val="93788794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56</a:t>
            </a:fld>
            <a:endParaRPr lang="de-CH"/>
          </a:p>
        </p:txBody>
      </p:sp>
    </p:spTree>
    <p:extLst>
      <p:ext uri="{BB962C8B-B14F-4D97-AF65-F5344CB8AC3E}">
        <p14:creationId xmlns:p14="http://schemas.microsoft.com/office/powerpoint/2010/main" val="14734348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57</a:t>
            </a:fld>
            <a:endParaRPr lang="de-CH"/>
          </a:p>
        </p:txBody>
      </p:sp>
    </p:spTree>
    <p:extLst>
      <p:ext uri="{BB962C8B-B14F-4D97-AF65-F5344CB8AC3E}">
        <p14:creationId xmlns:p14="http://schemas.microsoft.com/office/powerpoint/2010/main" val="86751216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58</a:t>
            </a:fld>
            <a:endParaRPr lang="de-CH"/>
          </a:p>
        </p:txBody>
      </p:sp>
    </p:spTree>
    <p:extLst>
      <p:ext uri="{BB962C8B-B14F-4D97-AF65-F5344CB8AC3E}">
        <p14:creationId xmlns:p14="http://schemas.microsoft.com/office/powerpoint/2010/main" val="110470030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59</a:t>
            </a:fld>
            <a:endParaRPr lang="de-CH"/>
          </a:p>
        </p:txBody>
      </p:sp>
    </p:spTree>
    <p:extLst>
      <p:ext uri="{BB962C8B-B14F-4D97-AF65-F5344CB8AC3E}">
        <p14:creationId xmlns:p14="http://schemas.microsoft.com/office/powerpoint/2010/main" val="253580966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60</a:t>
            </a:fld>
            <a:endParaRPr lang="de-CH"/>
          </a:p>
        </p:txBody>
      </p:sp>
    </p:spTree>
    <p:extLst>
      <p:ext uri="{BB962C8B-B14F-4D97-AF65-F5344CB8AC3E}">
        <p14:creationId xmlns:p14="http://schemas.microsoft.com/office/powerpoint/2010/main" val="8235234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61</a:t>
            </a:fld>
            <a:endParaRPr lang="de-CH"/>
          </a:p>
        </p:txBody>
      </p:sp>
    </p:spTree>
    <p:extLst>
      <p:ext uri="{BB962C8B-B14F-4D97-AF65-F5344CB8AC3E}">
        <p14:creationId xmlns:p14="http://schemas.microsoft.com/office/powerpoint/2010/main" val="31313562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de-CH" dirty="0"/>
          </a:p>
        </p:txBody>
      </p:sp>
      <p:sp>
        <p:nvSpPr>
          <p:cNvPr id="4" name="Foliennummernplatzhalter 3"/>
          <p:cNvSpPr>
            <a:spLocks noGrp="1"/>
          </p:cNvSpPr>
          <p:nvPr>
            <p:ph type="sldNum" sz="quarter" idx="5"/>
          </p:nvPr>
        </p:nvSpPr>
        <p:spPr/>
        <p:txBody>
          <a:bodyPr/>
          <a:lstStyle/>
          <a:p>
            <a:fld id="{4AA381B1-4F48-4596-AF99-5CA5AE142907}" type="slidenum">
              <a:rPr lang="de-CH" smtClean="0"/>
              <a:t>62</a:t>
            </a:fld>
            <a:endParaRPr lang="de-CH"/>
          </a:p>
        </p:txBody>
      </p:sp>
    </p:spTree>
    <p:extLst>
      <p:ext uri="{BB962C8B-B14F-4D97-AF65-F5344CB8AC3E}">
        <p14:creationId xmlns:p14="http://schemas.microsoft.com/office/powerpoint/2010/main" val="161757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lgn="l" defTabSz="914400" rtl="0" eaLnBrk="1" latinLnBrk="0" hangingPunct="1">
              <a:buFont typeface="Wingdings" panose="05000000000000000000" pitchFamily="2" charset="2"/>
              <a:buChar char="§"/>
            </a:pPr>
            <a:endParaRPr lang="de-DE" sz="1200" kern="1200" dirty="0">
              <a:solidFill>
                <a:schemeClr val="tx1"/>
              </a:solidFill>
              <a:latin typeface="+mn-lt"/>
              <a:ea typeface="+mn-ea"/>
              <a:cs typeface="+mn-cs"/>
            </a:endParaRPr>
          </a:p>
        </p:txBody>
      </p:sp>
      <p:sp>
        <p:nvSpPr>
          <p:cNvPr id="4" name="Foliennummernplatzhalter 3"/>
          <p:cNvSpPr>
            <a:spLocks noGrp="1"/>
          </p:cNvSpPr>
          <p:nvPr>
            <p:ph type="sldNum" sz="quarter" idx="5"/>
          </p:nvPr>
        </p:nvSpPr>
        <p:spPr/>
        <p:txBody>
          <a:bodyPr/>
          <a:lstStyle/>
          <a:p>
            <a:fld id="{4AA381B1-4F48-4596-AF99-5CA5AE142907}" type="slidenum">
              <a:rPr lang="de-CH" smtClean="0"/>
              <a:t>9</a:t>
            </a:fld>
            <a:endParaRPr lang="de-CH"/>
          </a:p>
        </p:txBody>
      </p:sp>
    </p:spTree>
    <p:extLst>
      <p:ext uri="{BB962C8B-B14F-4D97-AF65-F5344CB8AC3E}">
        <p14:creationId xmlns:p14="http://schemas.microsoft.com/office/powerpoint/2010/main" val="145121660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Die sieben Erfolgsfaktoren sind dabei als Treppe visualisiert. Mit jeder Stufe steigt die Wahrscheinlichkeit, Resultate zu erzielen und damit als Führungskraft erfolgreich zu sein. Gleichzeitig wird mit jeder Stufe die Nachhaltigkeit der Führung gesteigert</a:t>
            </a:r>
          </a:p>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Verantwortung zu übernehmen ist das Fundament der Führung, denn Führung ist nie ein Selbstzweck, das Ziel ist es immer, ein bestimmtes Resultat zu erzielen. Dies kann nur dann sichergestellt werden, wenn jemand hinsteht, entscheidet und die Verantwortung übernimmt. Es ist die Führungskraft, welche die Verantwortung für ein Ziel, ein Team und für sich selbst tragen muss. Dabei muss sie dem Team Verantwortung übertragen. Jedes Teammitglied soll für seine Aufgaben die volle Verantwortung übernehmen. Dazu braucht es Vertrauen, die notwendigen Informationen und ein bestimmtes Mass an Handlungsfreiheit. Wenn etwas schiefläuft, muss die Führungskraft dies rechtzeitig erkennen und wirksame Korrekturmassnahmen veranlassen. Wenn ein Fehler passiert ist, muss sie hinstehen, die volle Verantwortung übernehmen und sicherstellen, dass das Problem gelöst wird und der Fehler sich nicht wiederholt.</a:t>
            </a:r>
          </a:p>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Die Basis, um Ziele zu erreichen, ist gut funktionierende Teamarbeit. Führung ermöglicht diese, denn sie stellt sicher, dass sich die Beiträge der einzelnen Teammitglieder zu einem Ergebnis, beziehungsweise zu einem grossen Ganzen ergänzen. Ohne Teamarbeit können folglich keine Resultate erreicht werden, was der Grund ist, weshalb «Teamarbeit ermöglichen» der zweite Erfolgsfaktor der Führung ist. Gute Teamarbeit basiert auf Vertrauen und gegenseitiger Wertschätzung. Eine gute Führungskraft fördert den Stolz und verhindert Anonymität im Team. Dabei braucht es Klarheit bezüglich des Zwecks und der Ziele, sowie ein gegenseitiges Verständnis der Rollen der einzelnen Teammitglieder. Eine besondere Bedeutung kommt dem Zusammenhalt des Führungsteams zu. Ein zusammenhaltendes und gut funktionierendes Führungsteam ist einer der wichtigsten Indikatoren für den zukünftigen Erfolg einer Organisation.</a:t>
            </a:r>
          </a:p>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Um sich gegenüber seiner Konkurrenz durchsetzen zu können, müssen die Produkte oder Dienstleistungen, beziehungsweise die Ergebnisse exzellent sein, sprich die erwarteten Anforderungen mindestens erfüllen, besser noch übertreffen. Dabei beziehen sich die Anforderungen typischerweise auf Qualität, auf Termine und auf Kosten. Nur wenn es der Führung gelingt exzellent umzusetzen, wird sich eine Organisation durchsetzen können. Das ist der Grund, weshalb «Exzellent umsetzen» so entscheidend wichtig ist. Zur exzellenten Umsetzung gehört es auch, einfache, effektive und effiziente Prozesse und Gewohnheiten zu schaffen, die nachhaltig hochstehende Arbeitsergebnisse garantieren. Die Basis dazu sind gut ausgebildete, sprich qualifizierte und unternehmerisch denkend und handelnde Mitarbeitende. Um erfolgreich zu bleiben, braucht es Innovationskraft, ständige Weiterentwicklung und Führungskräfte, welche die Risikobereitschaft fördern und nicht aus Angst einen Fehler zu begehen davor zurückschrecken, etwas entschlossen anzupacken. Exzellent umzusetzen, bedeutet auch, dass Führungskräfte kreative Lösungen finden, wenn sie mit unvorhergesehenen Problemen konfrontiert werden und dass sie sich dabei immer auf das Wesentliche konzentrieren. Am Ende einer exzellenten Umsetzung steht der Erfolg, was die grösste Befriedigung darstellt und das Selbstvertrauen stärkt.</a:t>
            </a:r>
          </a:p>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Nicht nur im Berufsleben, sondern in allen Lebensbereichen ist eine positive Denkweise eine der wichtigsten Eigenschaften, um erfolgreich zu sein und eine hohe Zufriedenheit zu erreichen. Positiv denkende Menschen wirken ansteckend auf ihr Umfeld, sie sind präsenter und energiegeladener. Führungskräfte werden von ihrem Umfeld genau beobachtet und oft nachgeahmt, sie wirken deshalb als Vorbild. Wird eine positive Denkweise nachgeahmt, verfolgt ein Team seine Ziele mit Begeisterung und Motivation. Eine positive Denkweise ist auch die Voraussetzung, um die täglichen Herausforderungen lösungsorientiert und mit kreativen Ansätzen anzupacken. Sie ermöglicht es auch, sich auf Veränderungen einzulassen und in jeder Situation, und sei sie auch noch so schwierig, Chancen zu erkennen und diese umzusetzen. Positiv denkende Menschen schaffen es einfacher, gute Beziehungen aufzubauen und mit ihrer oft humorvollen Art wirken sie gewinnbringend auf ihr Umfeld.</a:t>
            </a:r>
          </a:p>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Authentisch zu sein bedeutet, seine eigenen Werte zu kennen und seine Aufgabe als Führungskraft aus innerer Überzeugung wahrzunehmen. Es bedeutet auch, «echt» zu sein, sich nicht zu verstellen und seine Meinung aufgrund äusserer Einflüsse nicht ständig zu wechseln. Das Verhalten einer authentischen Person ist konsistent und ehrlich, was die Grundlage für eine vertrauensvolle Zusammenarbeit darstellt. Dabei kennt sie ihre eignen Stärken und Schwächen, ist kritikfähig und kann ihr Verhalten reflektieren, um sich weiterzuentwickeln. Das Gegenteil einer authentischen, beziehungsweise integren Verhaltensweise ist eine opportunistische Verhaltensweise. In einem opportunistisch geführten Umfeld entstehen Gerüchte, Misstrauen und Verwirrung, was einen negativen Einfluss auf die Teamleistung und auf die Fluktuation hat. </a:t>
            </a:r>
          </a:p>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Menschen brauchen eine Perspektive, um Motivation und Zufriedenheit entwickeln zu können. Die Bedeutung einer sinnstiftenden Aufgabe ist deshalb von elementarer Wichtigkeit, um nachhaltig Leistung erbringen zu können und damit erfolgreich zu sein. Die Aufgabe einer Führungskraft ist es, ihren Mitarbeitenden ein Umfeld zu schaffen, in dem sie sich nutzbringend einbringen uns sich als Teil des grossen Ganzen sehen können. Sie muss dafür sorgen, dass sich die Mitarbeitenden willkommen und gebraucht fühlen und nicht wie anonyme Nummern behandelt werden. Damit schafft sie die Voraussetzung für Identifikation und eine intrinsische Motivation, denn man tut etwas aus innerer Überzeugung und nicht aufgrund äusserer Anreize. Eine gute Führungskraft schafft ein gemeinsames Verständnis, indem sie die 3W: Warum – Was – Wie vermittelt. Sie erklärt das Warum, was bedeutet, dass sie die Unternehmenswerte vorlebt und die übergeordneten Ziele erklärt. Sie erklärt das Was, sprich sie schafft Klarheit bezüglich der zu erreichenden Ziele und sie unterstützt eine effiziente Arbeitsweise, sprich das Wie. </a:t>
            </a:r>
          </a:p>
          <a:p>
            <a:pPr marL="171450" indent="-171450">
              <a:buFont typeface="Wingdings" panose="05000000000000000000" pitchFamily="2" charset="2"/>
              <a:buChar char="§"/>
            </a:pPr>
            <a:r>
              <a:rPr lang="de-CH" sz="1200" spc="30" dirty="0">
                <a:effectLst/>
                <a:latin typeface="Calibri" panose="020F0502020204030204" pitchFamily="34" charset="0"/>
                <a:ea typeface="SimSun" panose="02010600030101010101" pitchFamily="2" charset="-122"/>
                <a:cs typeface="Times New Roman" panose="02020603050405020304" pitchFamily="18" charset="0"/>
              </a:rPr>
              <a:t>Sich selbst zu führen, ist der wichtigste Faktor der Führung, denn nur wer sich selbst führen kann, sprich die eigenen psychischen und physischen Voraussetzungen schaffen kann, um der Belastung des Führungsalltags standzuhalten, kann andere Menschen wirksam führen. Der Kern der Selbstführung ist Resilienz. Sie ermöglicht es uns, an den Herausforderungen des Lebens zu wachsen und nicht zu zerbrechen, was eine permanente Lernbereitschaft voraussetzt. Um sich vor Verletzlichkeiten zu schützen, halten sich resiliente Menschen physisch fit und pflegen Beziehungen, die auf Ehrlichkeit und Vertrauen basieren. Resiliente Menschen schaffen es, innere Stärke zu entwickeln, indem sie positiv denken und mit Freude, Achtsamkeit und Dankbarkeit durch das Leben gehen. Resilienz ist somit eine Kompetenz, die wir aufbauen können. Resilienz ist auch wichtig, weil sie das Wohlbefinden fördert, zufriedener macht und generell zu einem besseren Leben führt. Der Erfolgsfaktor «Resilienz entwickeln» ist somit entscheidend, um nachhaltig Resultate erzielen zu können und damit erfolgreich zu sein</a:t>
            </a:r>
          </a:p>
        </p:txBody>
      </p:sp>
      <p:sp>
        <p:nvSpPr>
          <p:cNvPr id="4" name="Foliennummernplatzhalter 3"/>
          <p:cNvSpPr>
            <a:spLocks noGrp="1"/>
          </p:cNvSpPr>
          <p:nvPr>
            <p:ph type="sldNum" sz="quarter" idx="5"/>
          </p:nvPr>
        </p:nvSpPr>
        <p:spPr/>
        <p:txBody>
          <a:bodyPr/>
          <a:lstStyle/>
          <a:p>
            <a:fld id="{4AA381B1-4F48-4596-AF99-5CA5AE142907}" type="slidenum">
              <a:rPr lang="de-CH" smtClean="0"/>
              <a:t>63</a:t>
            </a:fld>
            <a:endParaRPr lang="de-CH"/>
          </a:p>
        </p:txBody>
      </p:sp>
    </p:spTree>
    <p:extLst>
      <p:ext uri="{BB962C8B-B14F-4D97-AF65-F5344CB8AC3E}">
        <p14:creationId xmlns:p14="http://schemas.microsoft.com/office/powerpoint/2010/main" val="37819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marR="0" lvl="0" indent="-342900" algn="l" defTabSz="914400" rtl="0" eaLnBrk="1" fontAlgn="auto" latinLnBrk="0" hangingPunct="1">
              <a:lnSpc>
                <a:spcPts val="1300"/>
              </a:lnSpc>
              <a:spcBef>
                <a:spcPts val="0"/>
              </a:spcBef>
              <a:spcAft>
                <a:spcPts val="0"/>
              </a:spcAft>
              <a:buClrTx/>
              <a:buSzTx/>
              <a:buFont typeface="Wingdings" panose="05000000000000000000" pitchFamily="2" charset="2"/>
              <a:buChar char="§"/>
              <a:tabLst/>
              <a:defRP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10</a:t>
            </a:fld>
            <a:endParaRPr lang="de-CH"/>
          </a:p>
        </p:txBody>
      </p:sp>
    </p:spTree>
    <p:extLst>
      <p:ext uri="{BB962C8B-B14F-4D97-AF65-F5344CB8AC3E}">
        <p14:creationId xmlns:p14="http://schemas.microsoft.com/office/powerpoint/2010/main" val="3660658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11</a:t>
            </a:fld>
            <a:endParaRPr lang="de-CH"/>
          </a:p>
        </p:txBody>
      </p:sp>
    </p:spTree>
    <p:extLst>
      <p:ext uri="{BB962C8B-B14F-4D97-AF65-F5344CB8AC3E}">
        <p14:creationId xmlns:p14="http://schemas.microsoft.com/office/powerpoint/2010/main" val="227492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342900" lvl="0" indent="-342900" algn="just">
              <a:lnSpc>
                <a:spcPts val="1300"/>
              </a:lnSpc>
              <a:buFont typeface="Wingdings" panose="05000000000000000000" pitchFamily="2" charset="2"/>
              <a:buChar char="§"/>
            </a:pPr>
            <a:endParaRPr lang="de-CH" sz="1200" dirty="0"/>
          </a:p>
        </p:txBody>
      </p:sp>
      <p:sp>
        <p:nvSpPr>
          <p:cNvPr id="4" name="Foliennummernplatzhalter 3"/>
          <p:cNvSpPr>
            <a:spLocks noGrp="1"/>
          </p:cNvSpPr>
          <p:nvPr>
            <p:ph type="sldNum" sz="quarter" idx="5"/>
          </p:nvPr>
        </p:nvSpPr>
        <p:spPr/>
        <p:txBody>
          <a:bodyPr/>
          <a:lstStyle/>
          <a:p>
            <a:fld id="{4AA381B1-4F48-4596-AF99-5CA5AE142907}" type="slidenum">
              <a:rPr lang="de-CH" smtClean="0"/>
              <a:t>12</a:t>
            </a:fld>
            <a:endParaRPr lang="de-CH"/>
          </a:p>
        </p:txBody>
      </p:sp>
    </p:spTree>
    <p:extLst>
      <p:ext uri="{BB962C8B-B14F-4D97-AF65-F5344CB8AC3E}">
        <p14:creationId xmlns:p14="http://schemas.microsoft.com/office/powerpoint/2010/main" val="3588111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6278A-424B-4FB1-9546-4D7017BB691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031B0A63-9BCD-4AA4-B8B0-B0EFA1F26E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203AFF2-2D04-4AD3-88FF-560AC804CBD9}"/>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5" name="Fußzeilenplatzhalter 4">
            <a:extLst>
              <a:ext uri="{FF2B5EF4-FFF2-40B4-BE49-F238E27FC236}">
                <a16:creationId xmlns:a16="http://schemas.microsoft.com/office/drawing/2014/main" id="{A96F04BB-42FD-4641-A2B4-997EAB1ECA76}"/>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934C8FC9-B299-4B3E-A8AC-CF6276213C23}"/>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3813353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85A228-D5CC-4825-9187-CA607AEC9596}"/>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A8EBDD83-79A0-4C1B-A178-AE41B1DDA96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66BFF44F-03C5-4103-B0B5-06E8741D7A9B}"/>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5" name="Fußzeilenplatzhalter 4">
            <a:extLst>
              <a:ext uri="{FF2B5EF4-FFF2-40B4-BE49-F238E27FC236}">
                <a16:creationId xmlns:a16="http://schemas.microsoft.com/office/drawing/2014/main" id="{61EF753C-9A31-4E1E-BBAE-DB51AD6C17A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3C4A07E-834E-4D7A-ADA0-D5805021F558}"/>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2310221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7C919B-DAC3-4C39-88F7-F60C540816D1}"/>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A4A7E86C-74FA-4FDA-8B21-F8B7B8F96B5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8CDFA10-A2F8-497E-B338-0605E7FF55C6}"/>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5" name="Fußzeilenplatzhalter 4">
            <a:extLst>
              <a:ext uri="{FF2B5EF4-FFF2-40B4-BE49-F238E27FC236}">
                <a16:creationId xmlns:a16="http://schemas.microsoft.com/office/drawing/2014/main" id="{12CA1673-9A5B-4CB6-8696-DCF6B7513079}"/>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F285A26A-E0B6-4382-9C14-D2B0358A86A4}"/>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3837940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432E87-8806-4FA0-85B4-985BA3AE5F7F}"/>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6D626643-AFE0-42DC-80F7-7F3527B51E98}"/>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4" name="Fußzeilenplatzhalter 3">
            <a:extLst>
              <a:ext uri="{FF2B5EF4-FFF2-40B4-BE49-F238E27FC236}">
                <a16:creationId xmlns:a16="http://schemas.microsoft.com/office/drawing/2014/main" id="{27E21237-B89B-4021-9F60-536206BF20B6}"/>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2D165A40-4776-4AC4-B286-EA5527B1293C}"/>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66909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8D6562EF-78BA-4232-BA54-2EB3FD3629FE}"/>
              </a:ext>
            </a:extLst>
          </p:cNvPr>
          <p:cNvSpPr/>
          <p:nvPr userDrawn="1"/>
        </p:nvSpPr>
        <p:spPr>
          <a:xfrm>
            <a:off x="0" y="6356350"/>
            <a:ext cx="121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BBEB0645-7B7C-4900-80CC-8FCACE298A94}"/>
              </a:ext>
            </a:extLst>
          </p:cNvPr>
          <p:cNvSpPr>
            <a:spLocks noGrp="1"/>
          </p:cNvSpPr>
          <p:nvPr>
            <p:ph type="title"/>
          </p:nvPr>
        </p:nvSpPr>
        <p:spPr>
          <a:xfrm>
            <a:off x="838200" y="1"/>
            <a:ext cx="10515600" cy="755374"/>
          </a:xfrm>
        </p:spPr>
        <p:txBody>
          <a:bodyPr>
            <a:noAutofit/>
          </a:bodyPr>
          <a:lstStyle>
            <a:lvl1pPr>
              <a:lnSpc>
                <a:spcPct val="100000"/>
              </a:lnSpc>
              <a:defRPr sz="4400">
                <a:solidFill>
                  <a:schemeClr val="bg1"/>
                </a:solidFill>
                <a:latin typeface="+mn-lt"/>
              </a:defRPr>
            </a:lvl1pPr>
          </a:lstStyle>
          <a:p>
            <a:r>
              <a:rPr lang="de-DE" dirty="0"/>
              <a:t>Mastertitelformat bearbeiten</a:t>
            </a:r>
            <a:endParaRPr lang="de-CH" dirty="0"/>
          </a:p>
        </p:txBody>
      </p:sp>
      <p:sp>
        <p:nvSpPr>
          <p:cNvPr id="3" name="Inhaltsplatzhalter 2">
            <a:extLst>
              <a:ext uri="{FF2B5EF4-FFF2-40B4-BE49-F238E27FC236}">
                <a16:creationId xmlns:a16="http://schemas.microsoft.com/office/drawing/2014/main" id="{9CED0DF6-AA26-41E1-9094-E31FCD026A46}"/>
              </a:ext>
            </a:extLst>
          </p:cNvPr>
          <p:cNvSpPr>
            <a:spLocks noGrp="1"/>
          </p:cNvSpPr>
          <p:nvPr>
            <p:ph idx="1"/>
          </p:nvPr>
        </p:nvSpPr>
        <p:spPr>
          <a:xfrm>
            <a:off x="838200" y="1543665"/>
            <a:ext cx="10515600" cy="463329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5" name="Fußzeilenplatzhalter 4">
            <a:extLst>
              <a:ext uri="{FF2B5EF4-FFF2-40B4-BE49-F238E27FC236}">
                <a16:creationId xmlns:a16="http://schemas.microsoft.com/office/drawing/2014/main" id="{3C91AF6E-BD95-4911-BA98-5F1342005C55}"/>
              </a:ext>
            </a:extLst>
          </p:cNvPr>
          <p:cNvSpPr>
            <a:spLocks noGrp="1"/>
          </p:cNvSpPr>
          <p:nvPr>
            <p:ph type="ftr" sz="quarter" idx="11"/>
          </p:nvPr>
        </p:nvSpPr>
        <p:spPr/>
        <p:txBody>
          <a:bodyPr/>
          <a:lstStyle>
            <a:lvl1pPr>
              <a:defRPr>
                <a:solidFill>
                  <a:schemeClr val="bg1"/>
                </a:solidFill>
              </a:defRPr>
            </a:lvl1pPr>
          </a:lstStyle>
          <a:p>
            <a:endParaRPr lang="de-CH" dirty="0"/>
          </a:p>
        </p:txBody>
      </p:sp>
      <p:sp>
        <p:nvSpPr>
          <p:cNvPr id="9" name="Foliennummernplatzhalter 5">
            <a:extLst>
              <a:ext uri="{FF2B5EF4-FFF2-40B4-BE49-F238E27FC236}">
                <a16:creationId xmlns:a16="http://schemas.microsoft.com/office/drawing/2014/main" id="{CB2A4A80-88C8-4844-9941-5ECB3D97AE53}"/>
              </a:ext>
            </a:extLst>
          </p:cNvPr>
          <p:cNvSpPr txBox="1">
            <a:spLocks/>
          </p:cNvSpPr>
          <p:nvPr userDrawn="1"/>
        </p:nvSpPr>
        <p:spPr>
          <a:xfrm>
            <a:off x="8610600" y="6356350"/>
            <a:ext cx="2743200" cy="365125"/>
          </a:xfrm>
          <a:prstGeom prst="rect">
            <a:avLst/>
          </a:prstGeom>
        </p:spPr>
        <p:txBody>
          <a:bodyPr anchor="ctr"/>
          <a:lstStyle>
            <a:defPPr>
              <a:defRPr lang="de-DE"/>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0B311C20-8882-47D8-AE2B-ED6AB566A91C}" type="slidenum">
              <a:rPr lang="de-CH" sz="1200" smtClean="0"/>
              <a:pPr algn="r"/>
              <a:t>‹Nr.›</a:t>
            </a:fld>
            <a:endParaRPr lang="de-CH" sz="1200" dirty="0"/>
          </a:p>
        </p:txBody>
      </p:sp>
      <p:sp>
        <p:nvSpPr>
          <p:cNvPr id="10" name="Datumsplatzhalter 3">
            <a:extLst>
              <a:ext uri="{FF2B5EF4-FFF2-40B4-BE49-F238E27FC236}">
                <a16:creationId xmlns:a16="http://schemas.microsoft.com/office/drawing/2014/main" id="{F3F24E36-FC8D-4486-9303-C2A816E7F1A6}"/>
              </a:ext>
            </a:extLst>
          </p:cNvPr>
          <p:cNvSpPr txBox="1">
            <a:spLocks/>
          </p:cNvSpPr>
          <p:nvPr userDrawn="1"/>
        </p:nvSpPr>
        <p:spPr>
          <a:xfrm>
            <a:off x="838200" y="6356350"/>
            <a:ext cx="2743200" cy="365125"/>
          </a:xfrm>
          <a:prstGeom prst="rect">
            <a:avLst/>
          </a:prstGeom>
        </p:spPr>
        <p:txBody>
          <a:bodyPr anchor="ctr"/>
          <a:lstStyle>
            <a:defPPr>
              <a:defRPr lang="de-DE"/>
            </a:defPPr>
            <a:lvl1pPr marL="0" algn="l" defTabSz="914400" rtl="0" eaLnBrk="1" latinLnBrk="0" hangingPunct="1">
              <a:defRPr sz="1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200" dirty="0"/>
              <a:t>G</a:t>
            </a:r>
            <a:r>
              <a:rPr lang="de-CH" sz="1200" dirty="0" err="1"/>
              <a:t>eorg</a:t>
            </a:r>
            <a:r>
              <a:rPr lang="de-CH" sz="1200" dirty="0"/>
              <a:t> A. Kapeller</a:t>
            </a:r>
          </a:p>
        </p:txBody>
      </p:sp>
    </p:spTree>
    <p:extLst>
      <p:ext uri="{BB962C8B-B14F-4D97-AF65-F5344CB8AC3E}">
        <p14:creationId xmlns:p14="http://schemas.microsoft.com/office/powerpoint/2010/main" val="190721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A6768F-FABF-4F23-9FC3-67F3BB072F2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5E88A678-D58D-4509-B28C-9AB39AF92D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444822D-7179-4C56-B4F0-103638373E79}"/>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5" name="Fußzeilenplatzhalter 4">
            <a:extLst>
              <a:ext uri="{FF2B5EF4-FFF2-40B4-BE49-F238E27FC236}">
                <a16:creationId xmlns:a16="http://schemas.microsoft.com/office/drawing/2014/main" id="{1914A880-EB28-4005-A71F-738934251AB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675ABD8C-4330-4E3D-862F-85277017D137}"/>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635377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5046D3-2591-4331-B9D7-5E942F3A35B4}"/>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B81F18EB-8427-4C2A-B90D-DACE0D594A7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F9A73BBA-E1F2-454D-B952-F7393F91DBA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F8519921-62AF-4DDC-A36C-90A35EE385D6}"/>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6" name="Fußzeilenplatzhalter 5">
            <a:extLst>
              <a:ext uri="{FF2B5EF4-FFF2-40B4-BE49-F238E27FC236}">
                <a16:creationId xmlns:a16="http://schemas.microsoft.com/office/drawing/2014/main" id="{26841331-30CC-4023-9822-80FDE69EF459}"/>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CFD2D870-71A7-42C3-BE03-36495CB80185}"/>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3567598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F4AD7F-9095-4BC4-BD5D-2500E9250451}"/>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B179B204-236E-4404-B2B9-9077185E36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31DEA04-12F9-428C-8AFB-FA3D43028D8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16584AA2-C5E0-4460-85E9-63D869F499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D4147E9F-E468-44F7-B15D-BAB62A1AA78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D9423086-DA57-41E2-95F3-022AEA499401}"/>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8" name="Fußzeilenplatzhalter 7">
            <a:extLst>
              <a:ext uri="{FF2B5EF4-FFF2-40B4-BE49-F238E27FC236}">
                <a16:creationId xmlns:a16="http://schemas.microsoft.com/office/drawing/2014/main" id="{C4481EA6-DA33-46B4-BCA6-847DF9D7C9D5}"/>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3DCF1D52-1A6F-4942-A88E-2D012B2E6524}"/>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4001521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191330-96C7-463E-B434-F8955EAFBBCD}"/>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38397715-705A-4615-B3CF-EB26830EBEA4}"/>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4" name="Fußzeilenplatzhalter 3">
            <a:extLst>
              <a:ext uri="{FF2B5EF4-FFF2-40B4-BE49-F238E27FC236}">
                <a16:creationId xmlns:a16="http://schemas.microsoft.com/office/drawing/2014/main" id="{B0CB42A9-459D-485B-8C1C-457D65974DF7}"/>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D1D53548-89C5-4A99-99EB-18498BAB87B8}"/>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121570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BB0BF7D-D164-4B0A-BBE2-23EB07403578}"/>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3" name="Fußzeilenplatzhalter 2">
            <a:extLst>
              <a:ext uri="{FF2B5EF4-FFF2-40B4-BE49-F238E27FC236}">
                <a16:creationId xmlns:a16="http://schemas.microsoft.com/office/drawing/2014/main" id="{AD1DD8AD-FC7F-4B22-99B8-F12363E9BE6E}"/>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65F1BB0C-98E3-4399-A0D5-84106C0A196D}"/>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3840837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DA2A6E-7D38-4A78-9290-58B608964C6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69E64440-EF39-4288-A284-D882DECBED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E95A17FB-BF49-49A9-9A0B-FA4D7903CA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B678DDE-F5B0-465D-A423-755FE0A5D6A1}"/>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6" name="Fußzeilenplatzhalter 5">
            <a:extLst>
              <a:ext uri="{FF2B5EF4-FFF2-40B4-BE49-F238E27FC236}">
                <a16:creationId xmlns:a16="http://schemas.microsoft.com/office/drawing/2014/main" id="{E083B65F-6177-4731-B1AD-E5D9B671CBF1}"/>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6D80CD50-0BFE-42B5-BB00-03113A6EFC42}"/>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1277860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1A1FF2-4E12-4B20-9D31-EB919052748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B6713167-BE8F-4B93-A81B-8DBA94D088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9CCA722C-F7A8-4488-94D4-10F9BC4F39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415F4B4-3F98-470C-A08C-5056EF74DAA0}"/>
              </a:ext>
            </a:extLst>
          </p:cNvPr>
          <p:cNvSpPr>
            <a:spLocks noGrp="1"/>
          </p:cNvSpPr>
          <p:nvPr>
            <p:ph type="dt" sz="half" idx="10"/>
          </p:nvPr>
        </p:nvSpPr>
        <p:spPr/>
        <p:txBody>
          <a:bodyPr/>
          <a:lstStyle/>
          <a:p>
            <a:fld id="{F9E74722-BDD9-4EC4-B5E9-1C2205BA3E98}" type="datetimeFigureOut">
              <a:rPr lang="de-CH" smtClean="0"/>
              <a:t>03.09.2022</a:t>
            </a:fld>
            <a:endParaRPr lang="de-CH"/>
          </a:p>
        </p:txBody>
      </p:sp>
      <p:sp>
        <p:nvSpPr>
          <p:cNvPr id="6" name="Fußzeilenplatzhalter 5">
            <a:extLst>
              <a:ext uri="{FF2B5EF4-FFF2-40B4-BE49-F238E27FC236}">
                <a16:creationId xmlns:a16="http://schemas.microsoft.com/office/drawing/2014/main" id="{D444D59D-0FCD-4F5E-92BF-5D96D85F7560}"/>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03DCAF5C-7AED-4413-8A6A-D3913A34A1E5}"/>
              </a:ext>
            </a:extLst>
          </p:cNvPr>
          <p:cNvSpPr>
            <a:spLocks noGrp="1"/>
          </p:cNvSpPr>
          <p:nvPr>
            <p:ph type="sldNum" sz="quarter" idx="12"/>
          </p:nvPr>
        </p:nvSpPr>
        <p:spPr/>
        <p:txBody>
          <a:bodyPr/>
          <a:lstStyle/>
          <a:p>
            <a:fld id="{2CB8DACF-3666-4AE7-9FB0-D8B4D5B962FC}" type="slidenum">
              <a:rPr lang="de-CH" smtClean="0"/>
              <a:t>‹Nr.›</a:t>
            </a:fld>
            <a:endParaRPr lang="de-CH"/>
          </a:p>
        </p:txBody>
      </p:sp>
    </p:spTree>
    <p:extLst>
      <p:ext uri="{BB962C8B-B14F-4D97-AF65-F5344CB8AC3E}">
        <p14:creationId xmlns:p14="http://schemas.microsoft.com/office/powerpoint/2010/main" val="3200297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F7BE413B-7995-4DB8-A28B-D862029E78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81D4BF5-0383-4535-BAE5-4B415A9F4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A8708C4D-C2B4-43A2-96BF-2EDB8833CD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E74722-BDD9-4EC4-B5E9-1C2205BA3E98}" type="datetimeFigureOut">
              <a:rPr lang="de-CH" smtClean="0"/>
              <a:t>03.09.2022</a:t>
            </a:fld>
            <a:endParaRPr lang="de-CH"/>
          </a:p>
        </p:txBody>
      </p:sp>
      <p:sp>
        <p:nvSpPr>
          <p:cNvPr id="5" name="Fußzeilenplatzhalter 4">
            <a:extLst>
              <a:ext uri="{FF2B5EF4-FFF2-40B4-BE49-F238E27FC236}">
                <a16:creationId xmlns:a16="http://schemas.microsoft.com/office/drawing/2014/main" id="{4E9F7BE7-9477-4466-AD50-7B234B668E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BF060674-A511-4D7F-BE9E-4603518895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8DACF-3666-4AE7-9FB0-D8B4D5B962FC}" type="slidenum">
              <a:rPr lang="de-CH" smtClean="0"/>
              <a:t>‹Nr.›</a:t>
            </a:fld>
            <a:endParaRPr lang="de-CH"/>
          </a:p>
        </p:txBody>
      </p:sp>
    </p:spTree>
    <p:extLst>
      <p:ext uri="{BB962C8B-B14F-4D97-AF65-F5344CB8AC3E}">
        <p14:creationId xmlns:p14="http://schemas.microsoft.com/office/powerpoint/2010/main" val="2418878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1.svg"/><Relationship Id="rId18" Type="http://schemas.openxmlformats.org/officeDocument/2006/relationships/image" Target="../media/image21.jpeg"/><Relationship Id="rId3" Type="http://schemas.openxmlformats.org/officeDocument/2006/relationships/diagramData" Target="../diagrams/data4.xml"/><Relationship Id="rId7" Type="http://schemas.microsoft.com/office/2007/relationships/diagramDrawing" Target="../diagrams/drawing4.xml"/><Relationship Id="rId12" Type="http://schemas.openxmlformats.org/officeDocument/2006/relationships/image" Target="../media/image10.png"/><Relationship Id="rId17" Type="http://schemas.openxmlformats.org/officeDocument/2006/relationships/image" Target="../media/image20.svg"/><Relationship Id="rId2" Type="http://schemas.openxmlformats.org/officeDocument/2006/relationships/notesSlide" Target="../notesSlides/notesSlide16.xml"/><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image" Target="../media/image16.svg"/><Relationship Id="rId5" Type="http://schemas.openxmlformats.org/officeDocument/2006/relationships/diagramQuickStyle" Target="../diagrams/quickStyle4.xml"/><Relationship Id="rId15" Type="http://schemas.openxmlformats.org/officeDocument/2006/relationships/image" Target="../media/image18.svg"/><Relationship Id="rId10" Type="http://schemas.openxmlformats.org/officeDocument/2006/relationships/image" Target="../media/image15.png"/><Relationship Id="rId19" Type="http://schemas.openxmlformats.org/officeDocument/2006/relationships/image" Target="../media/image22.jpeg"/><Relationship Id="rId4" Type="http://schemas.openxmlformats.org/officeDocument/2006/relationships/diagramLayout" Target="../diagrams/layout4.xml"/><Relationship Id="rId9" Type="http://schemas.openxmlformats.org/officeDocument/2006/relationships/image" Target="../media/image14.svg"/><Relationship Id="rId14"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image" Target="../media/image28.svg"/><Relationship Id="rId18" Type="http://schemas.openxmlformats.org/officeDocument/2006/relationships/image" Target="../media/image33.png"/><Relationship Id="rId3" Type="http://schemas.openxmlformats.org/officeDocument/2006/relationships/diagramData" Target="../diagrams/data5.xml"/><Relationship Id="rId21" Type="http://schemas.openxmlformats.org/officeDocument/2006/relationships/image" Target="../media/image36.svg"/><Relationship Id="rId7" Type="http://schemas.microsoft.com/office/2007/relationships/diagramDrawing" Target="../diagrams/drawing5.xml"/><Relationship Id="rId12" Type="http://schemas.openxmlformats.org/officeDocument/2006/relationships/image" Target="../media/image27.png"/><Relationship Id="rId17" Type="http://schemas.openxmlformats.org/officeDocument/2006/relationships/image" Target="../media/image32.svg"/><Relationship Id="rId2" Type="http://schemas.openxmlformats.org/officeDocument/2006/relationships/notesSlide" Target="../notesSlides/notesSlide26.xml"/><Relationship Id="rId16" Type="http://schemas.openxmlformats.org/officeDocument/2006/relationships/image" Target="../media/image31.png"/><Relationship Id="rId20" Type="http://schemas.openxmlformats.org/officeDocument/2006/relationships/image" Target="../media/image35.png"/><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image" Target="../media/image26.svg"/><Relationship Id="rId5" Type="http://schemas.openxmlformats.org/officeDocument/2006/relationships/diagramQuickStyle" Target="../diagrams/quickStyle5.xml"/><Relationship Id="rId15" Type="http://schemas.openxmlformats.org/officeDocument/2006/relationships/image" Target="../media/image30.svg"/><Relationship Id="rId23" Type="http://schemas.openxmlformats.org/officeDocument/2006/relationships/image" Target="../media/image38.svg"/><Relationship Id="rId10" Type="http://schemas.openxmlformats.org/officeDocument/2006/relationships/image" Target="../media/image25.png"/><Relationship Id="rId19" Type="http://schemas.openxmlformats.org/officeDocument/2006/relationships/image" Target="../media/image34.svg"/><Relationship Id="rId4" Type="http://schemas.openxmlformats.org/officeDocument/2006/relationships/diagramLayout" Target="../diagrams/layout5.xml"/><Relationship Id="rId9" Type="http://schemas.openxmlformats.org/officeDocument/2006/relationships/image" Target="../media/image24.svg"/><Relationship Id="rId14" Type="http://schemas.openxmlformats.org/officeDocument/2006/relationships/image" Target="../media/image29.png"/><Relationship Id="rId22" Type="http://schemas.openxmlformats.org/officeDocument/2006/relationships/image" Target="../media/image3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45.svg"/><Relationship Id="rId18" Type="http://schemas.openxmlformats.org/officeDocument/2006/relationships/image" Target="../media/image8.png"/><Relationship Id="rId3" Type="http://schemas.openxmlformats.org/officeDocument/2006/relationships/diagramData" Target="../diagrams/data6.xml"/><Relationship Id="rId21" Type="http://schemas.openxmlformats.org/officeDocument/2006/relationships/image" Target="../media/image51.svg"/><Relationship Id="rId7" Type="http://schemas.microsoft.com/office/2007/relationships/diagramDrawing" Target="../diagrams/drawing6.xml"/><Relationship Id="rId12" Type="http://schemas.openxmlformats.org/officeDocument/2006/relationships/image" Target="../media/image44.png"/><Relationship Id="rId17" Type="http://schemas.openxmlformats.org/officeDocument/2006/relationships/image" Target="../media/image49.svg"/><Relationship Id="rId2" Type="http://schemas.openxmlformats.org/officeDocument/2006/relationships/notesSlide" Target="../notesSlides/notesSlide40.xml"/><Relationship Id="rId16" Type="http://schemas.openxmlformats.org/officeDocument/2006/relationships/image" Target="../media/image48.png"/><Relationship Id="rId20" Type="http://schemas.openxmlformats.org/officeDocument/2006/relationships/image" Target="../media/image50.png"/><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image" Target="../media/image43.svg"/><Relationship Id="rId5" Type="http://schemas.openxmlformats.org/officeDocument/2006/relationships/diagramQuickStyle" Target="../diagrams/quickStyle6.xml"/><Relationship Id="rId15" Type="http://schemas.openxmlformats.org/officeDocument/2006/relationships/image" Target="../media/image47.svg"/><Relationship Id="rId10" Type="http://schemas.openxmlformats.org/officeDocument/2006/relationships/image" Target="../media/image42.png"/><Relationship Id="rId19" Type="http://schemas.openxmlformats.org/officeDocument/2006/relationships/image" Target="../media/image9.svg"/><Relationship Id="rId4" Type="http://schemas.openxmlformats.org/officeDocument/2006/relationships/diagramLayout" Target="../diagrams/layout6.xml"/><Relationship Id="rId9" Type="http://schemas.openxmlformats.org/officeDocument/2006/relationships/image" Target="../media/image41.svg"/><Relationship Id="rId14" Type="http://schemas.openxmlformats.org/officeDocument/2006/relationships/image" Target="../media/image46.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5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59.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56.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image" Target="../media/image36.svg"/><Relationship Id="rId13" Type="http://schemas.openxmlformats.org/officeDocument/2006/relationships/image" Target="../media/image19.png"/><Relationship Id="rId18" Type="http://schemas.openxmlformats.org/officeDocument/2006/relationships/image" Target="../media/image54.png"/><Relationship Id="rId3" Type="http://schemas.openxmlformats.org/officeDocument/2006/relationships/image" Target="../media/image40.png"/><Relationship Id="rId7" Type="http://schemas.openxmlformats.org/officeDocument/2006/relationships/image" Target="../media/image35.png"/><Relationship Id="rId12" Type="http://schemas.openxmlformats.org/officeDocument/2006/relationships/image" Target="../media/image30.svg"/><Relationship Id="rId17" Type="http://schemas.openxmlformats.org/officeDocument/2006/relationships/image" Target="../media/image53.svg"/><Relationship Id="rId2" Type="http://schemas.openxmlformats.org/officeDocument/2006/relationships/notesSlide" Target="../notesSlides/notesSlide60.xml"/><Relationship Id="rId16" Type="http://schemas.openxmlformats.org/officeDocument/2006/relationships/image" Target="../media/image52.png"/><Relationship Id="rId1" Type="http://schemas.openxmlformats.org/officeDocument/2006/relationships/slideLayout" Target="../slideLayouts/slideLayout2.xml"/><Relationship Id="rId6" Type="http://schemas.openxmlformats.org/officeDocument/2006/relationships/image" Target="../media/image34.svg"/><Relationship Id="rId11" Type="http://schemas.openxmlformats.org/officeDocument/2006/relationships/image" Target="../media/image29.png"/><Relationship Id="rId5" Type="http://schemas.openxmlformats.org/officeDocument/2006/relationships/image" Target="../media/image33.png"/><Relationship Id="rId15" Type="http://schemas.openxmlformats.org/officeDocument/2006/relationships/image" Target="../media/image22.jpeg"/><Relationship Id="rId10" Type="http://schemas.openxmlformats.org/officeDocument/2006/relationships/image" Target="../media/image47.svg"/><Relationship Id="rId19" Type="http://schemas.openxmlformats.org/officeDocument/2006/relationships/image" Target="../media/image55.svg"/><Relationship Id="rId4" Type="http://schemas.openxmlformats.org/officeDocument/2006/relationships/image" Target="../media/image41.svg"/><Relationship Id="rId9" Type="http://schemas.openxmlformats.org/officeDocument/2006/relationships/image" Target="../media/image46.png"/><Relationship Id="rId14" Type="http://schemas.openxmlformats.org/officeDocument/2006/relationships/image" Target="../media/image20.sv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diagramLayout" Target="../diagrams/layout2.xml"/><Relationship Id="rId18" Type="http://schemas.openxmlformats.org/officeDocument/2006/relationships/image" Target="../media/image9.svg"/><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Data" Target="../diagrams/data2.xml"/><Relationship Id="rId17" Type="http://schemas.openxmlformats.org/officeDocument/2006/relationships/image" Target="../media/image8.png"/><Relationship Id="rId2" Type="http://schemas.openxmlformats.org/officeDocument/2006/relationships/notesSlide" Target="../notesSlides/notesSlide4.xml"/><Relationship Id="rId16" Type="http://schemas.microsoft.com/office/2007/relationships/diagramDrawing" Target="../diagrams/drawing2.xml"/><Relationship Id="rId20" Type="http://schemas.openxmlformats.org/officeDocument/2006/relationships/image" Target="../media/image11.sv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7.svg"/><Relationship Id="rId5" Type="http://schemas.openxmlformats.org/officeDocument/2006/relationships/diagramQuickStyle" Target="../diagrams/quickStyle1.xml"/><Relationship Id="rId15" Type="http://schemas.openxmlformats.org/officeDocument/2006/relationships/diagramColors" Target="../diagrams/colors2.xml"/><Relationship Id="rId10" Type="http://schemas.openxmlformats.org/officeDocument/2006/relationships/image" Target="../media/image6.png"/><Relationship Id="rId19" Type="http://schemas.openxmlformats.org/officeDocument/2006/relationships/image" Target="../media/image10.png"/><Relationship Id="rId4" Type="http://schemas.openxmlformats.org/officeDocument/2006/relationships/diagramLayout" Target="../diagrams/layout1.xml"/><Relationship Id="rId9" Type="http://schemas.openxmlformats.org/officeDocument/2006/relationships/image" Target="../media/image5.svg"/><Relationship Id="rId1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AD3E8B2B-E17C-4729-97E9-8761C7C00B69}"/>
              </a:ext>
            </a:extLst>
          </p:cNvPr>
          <p:cNvSpPr/>
          <p:nvPr/>
        </p:nvSpPr>
        <p:spPr>
          <a:xfrm>
            <a:off x="0" y="4679093"/>
            <a:ext cx="12192000" cy="2178907"/>
          </a:xfrm>
          <a:prstGeom prst="rect">
            <a:avLst/>
          </a:prstGeom>
          <a:solidFill>
            <a:srgbClr val="0032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
        <p:nvSpPr>
          <p:cNvPr id="3" name="Untertitel 2">
            <a:extLst>
              <a:ext uri="{FF2B5EF4-FFF2-40B4-BE49-F238E27FC236}">
                <a16:creationId xmlns:a16="http://schemas.microsoft.com/office/drawing/2014/main" id="{E3747A14-61FF-4456-9732-F469E8A8B2B6}"/>
              </a:ext>
            </a:extLst>
          </p:cNvPr>
          <p:cNvSpPr>
            <a:spLocks noGrp="1"/>
          </p:cNvSpPr>
          <p:nvPr>
            <p:ph type="subTitle" idx="1"/>
          </p:nvPr>
        </p:nvSpPr>
        <p:spPr>
          <a:xfrm>
            <a:off x="612695" y="5459606"/>
            <a:ext cx="9144000" cy="626645"/>
          </a:xfrm>
        </p:spPr>
        <p:txBody>
          <a:bodyPr anchor="b">
            <a:normAutofit/>
          </a:bodyPr>
          <a:lstStyle/>
          <a:p>
            <a:pPr algn="l"/>
            <a:r>
              <a:rPr lang="de-CH" sz="1800" dirty="0">
                <a:solidFill>
                  <a:schemeClr val="bg1"/>
                </a:solidFill>
              </a:rPr>
              <a:t>Name, Position, Ort, Datum</a:t>
            </a:r>
            <a:endParaRPr lang="de-DE" sz="1800" dirty="0">
              <a:solidFill>
                <a:schemeClr val="bg1"/>
              </a:solidFill>
            </a:endParaRPr>
          </a:p>
        </p:txBody>
      </p:sp>
      <p:sp>
        <p:nvSpPr>
          <p:cNvPr id="83" name="Untertitel 2">
            <a:extLst>
              <a:ext uri="{FF2B5EF4-FFF2-40B4-BE49-F238E27FC236}">
                <a16:creationId xmlns:a16="http://schemas.microsoft.com/office/drawing/2014/main" id="{45CF20D8-A1D5-47C8-9C19-BD2273AB90AE}"/>
              </a:ext>
            </a:extLst>
          </p:cNvPr>
          <p:cNvSpPr txBox="1">
            <a:spLocks/>
          </p:cNvSpPr>
          <p:nvPr/>
        </p:nvSpPr>
        <p:spPr>
          <a:xfrm>
            <a:off x="8060861" y="5428453"/>
            <a:ext cx="3681222" cy="6233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de-DE" sz="4800" dirty="0">
                <a:solidFill>
                  <a:schemeClr val="bg1"/>
                </a:solidFill>
              </a:rPr>
              <a:t>FIRMENLOGO</a:t>
            </a:r>
          </a:p>
        </p:txBody>
      </p:sp>
      <p:sp>
        <p:nvSpPr>
          <p:cNvPr id="64" name="Titel 1">
            <a:extLst>
              <a:ext uri="{FF2B5EF4-FFF2-40B4-BE49-F238E27FC236}">
                <a16:creationId xmlns:a16="http://schemas.microsoft.com/office/drawing/2014/main" id="{4C0F3901-394A-CD4B-14AA-19FD0E4E556E}"/>
              </a:ext>
            </a:extLst>
          </p:cNvPr>
          <p:cNvSpPr>
            <a:spLocks noGrp="1"/>
          </p:cNvSpPr>
          <p:nvPr>
            <p:ph type="ctrTitle"/>
          </p:nvPr>
        </p:nvSpPr>
        <p:spPr>
          <a:xfrm>
            <a:off x="1524000" y="1114582"/>
            <a:ext cx="9144000" cy="2387600"/>
          </a:xfrm>
        </p:spPr>
        <p:txBody>
          <a:bodyPr/>
          <a:lstStyle/>
          <a:p>
            <a:r>
              <a:rPr lang="de-DE" dirty="0"/>
              <a:t>Erfolgsfaktoren der Führung</a:t>
            </a:r>
            <a:endParaRPr lang="de-CH" dirty="0"/>
          </a:p>
        </p:txBody>
      </p:sp>
      <p:sp>
        <p:nvSpPr>
          <p:cNvPr id="66" name="Rechteck 65">
            <a:extLst>
              <a:ext uri="{FF2B5EF4-FFF2-40B4-BE49-F238E27FC236}">
                <a16:creationId xmlns:a16="http://schemas.microsoft.com/office/drawing/2014/main" id="{61131BA2-2CD5-7F54-E63F-9755A81DCDEE}"/>
              </a:ext>
            </a:extLst>
          </p:cNvPr>
          <p:cNvSpPr/>
          <p:nvPr/>
        </p:nvSpPr>
        <p:spPr>
          <a:xfrm>
            <a:off x="0" y="0"/>
            <a:ext cx="12192000" cy="4709023"/>
          </a:xfrm>
          <a:prstGeom prst="rect">
            <a:avLst/>
          </a:prstGeom>
          <a:solidFill>
            <a:srgbClr val="007BC0"/>
          </a:solidFill>
          <a:ln w="25400" cap="flat" cmpd="sng" algn="ctr">
            <a:noFill/>
            <a:prstDash val="solid"/>
          </a:ln>
          <a:effectLst/>
        </p:spPr>
        <p:txBody>
          <a:bodyPr wrap="square" rtlCol="0" anchor="ctr">
            <a:noAutofit/>
          </a:bodyPr>
          <a:lstStyle/>
          <a:p>
            <a:pPr marL="0" marR="0" lvl="0" indent="0" algn="ctr" defTabSz="914400" eaLnBrk="1" fontAlgn="auto" latinLnBrk="0" hangingPunct="1">
              <a:lnSpc>
                <a:spcPts val="1300"/>
              </a:lnSpc>
              <a:spcBef>
                <a:spcPts val="0"/>
              </a:spcBef>
              <a:spcAft>
                <a:spcPts val="0"/>
              </a:spcAft>
              <a:buClrTx/>
              <a:buSzTx/>
              <a:buFontTx/>
              <a:buNone/>
              <a:tabLst/>
              <a:defRPr/>
            </a:pPr>
            <a:r>
              <a:rPr kumimoji="0" lang="de-DE" sz="1800" b="0" i="0" u="none" strike="noStrike" kern="0" cap="none" spc="30" normalizeH="0" baseline="0" noProof="0" dirty="0">
                <a:ln>
                  <a:noFill/>
                </a:ln>
                <a:solidFill>
                  <a:srgbClr val="FFFFFF"/>
                </a:solidFill>
                <a:effectLst/>
                <a:uLnTx/>
                <a:uFillTx/>
                <a:latin typeface="Arial"/>
                <a:ea typeface="SimSun" panose="02010600030101010101" pitchFamily="2" charset="-122"/>
                <a:cs typeface="Times New Roman" panose="02020603050405020304" pitchFamily="18" charset="0"/>
              </a:rPr>
              <a:t>	</a:t>
            </a:r>
            <a:endParaRPr kumimoji="0" lang="de-CH" sz="1100" b="0" i="0" u="none" strike="noStrike" kern="0" cap="none" spc="30" normalizeH="0" baseline="0" noProof="0" dirty="0">
              <a:ln>
                <a:noFill/>
              </a:ln>
              <a:solidFill>
                <a:srgbClr val="FFFFFF"/>
              </a:solidFill>
              <a:effectLst/>
              <a:uLnTx/>
              <a:uFillTx/>
              <a:latin typeface="Arial"/>
              <a:ea typeface="SimSun" panose="02010600030101010101" pitchFamily="2" charset="-122"/>
              <a:cs typeface="Times New Roman" panose="02020603050405020304" pitchFamily="18" charset="0"/>
            </a:endParaRPr>
          </a:p>
        </p:txBody>
      </p:sp>
      <p:sp>
        <p:nvSpPr>
          <p:cNvPr id="68" name="Textfeld 67">
            <a:extLst>
              <a:ext uri="{FF2B5EF4-FFF2-40B4-BE49-F238E27FC236}">
                <a16:creationId xmlns:a16="http://schemas.microsoft.com/office/drawing/2014/main" id="{5088D3E2-65EA-2F80-3F9D-377EB2D020E7}"/>
              </a:ext>
            </a:extLst>
          </p:cNvPr>
          <p:cNvSpPr txBox="1"/>
          <p:nvPr/>
        </p:nvSpPr>
        <p:spPr>
          <a:xfrm>
            <a:off x="8472238" y="1103532"/>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VERANTWORTUNG</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69" name="Textfeld 68">
            <a:extLst>
              <a:ext uri="{FF2B5EF4-FFF2-40B4-BE49-F238E27FC236}">
                <a16:creationId xmlns:a16="http://schemas.microsoft.com/office/drawing/2014/main" id="{1F030DC0-CDD5-5C2B-EA96-978FE11D426D}"/>
              </a:ext>
            </a:extLst>
          </p:cNvPr>
          <p:cNvSpPr txBox="1"/>
          <p:nvPr/>
        </p:nvSpPr>
        <p:spPr>
          <a:xfrm>
            <a:off x="10443" y="2676982"/>
            <a:ext cx="12188418" cy="839311"/>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6000" b="0" i="0" u="none" strike="noStrike" kern="0" cap="none" spc="0" normalizeH="0" baseline="0" noProof="0" dirty="0">
                <a:ln>
                  <a:noFill/>
                </a:ln>
                <a:solidFill>
                  <a:schemeClr val="bg1"/>
                </a:solidFill>
                <a:effectLst/>
                <a:uLnTx/>
                <a:uFillTx/>
                <a:cs typeface="Calibri" panose="020F0502020204030204" pitchFamily="34" charset="0"/>
              </a:rPr>
              <a:t>ERFOLGSFAKTOREN DER FÜHRUNG</a:t>
            </a:r>
            <a:endParaRPr kumimoji="0" lang="de-CH" sz="6000" b="0" i="0" u="none" strike="noStrike" kern="0" cap="none" spc="0" normalizeH="0" baseline="0" noProof="0" dirty="0" err="1">
              <a:ln>
                <a:noFill/>
              </a:ln>
              <a:solidFill>
                <a:schemeClr val="bg1"/>
              </a:solidFill>
              <a:effectLst/>
              <a:uLnTx/>
              <a:uFillTx/>
              <a:cs typeface="Calibri" panose="020F0502020204030204" pitchFamily="34" charset="0"/>
            </a:endParaRPr>
          </a:p>
        </p:txBody>
      </p:sp>
      <p:sp>
        <p:nvSpPr>
          <p:cNvPr id="70" name="Textfeld 69">
            <a:extLst>
              <a:ext uri="{FF2B5EF4-FFF2-40B4-BE49-F238E27FC236}">
                <a16:creationId xmlns:a16="http://schemas.microsoft.com/office/drawing/2014/main" id="{A4CD56E6-7652-CEE3-01C0-5436B01D62B3}"/>
              </a:ext>
            </a:extLst>
          </p:cNvPr>
          <p:cNvSpPr txBox="1"/>
          <p:nvPr/>
        </p:nvSpPr>
        <p:spPr>
          <a:xfrm>
            <a:off x="276426" y="3660934"/>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NACHHALTIGKEIT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72" name="Textfeld 71">
            <a:extLst>
              <a:ext uri="{FF2B5EF4-FFF2-40B4-BE49-F238E27FC236}">
                <a16:creationId xmlns:a16="http://schemas.microsoft.com/office/drawing/2014/main" id="{2FD59FB2-630A-2CCE-C427-F639F93D4FC2}"/>
              </a:ext>
            </a:extLst>
          </p:cNvPr>
          <p:cNvSpPr txBox="1"/>
          <p:nvPr/>
        </p:nvSpPr>
        <p:spPr>
          <a:xfrm>
            <a:off x="258893" y="4177551"/>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BESCHEIDENHEIT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74" name="Textfeld 73">
            <a:extLst>
              <a:ext uri="{FF2B5EF4-FFF2-40B4-BE49-F238E27FC236}">
                <a16:creationId xmlns:a16="http://schemas.microsoft.com/office/drawing/2014/main" id="{B8A4C2E0-3051-9B63-4CFD-12266CA0EABF}"/>
              </a:ext>
            </a:extLst>
          </p:cNvPr>
          <p:cNvSpPr txBox="1"/>
          <p:nvPr/>
        </p:nvSpPr>
        <p:spPr>
          <a:xfrm>
            <a:off x="1369952" y="1595209"/>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RESULTATE</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75" name="Textfeld 74">
            <a:extLst>
              <a:ext uri="{FF2B5EF4-FFF2-40B4-BE49-F238E27FC236}">
                <a16:creationId xmlns:a16="http://schemas.microsoft.com/office/drawing/2014/main" id="{0E2EDBE3-20B1-86BA-241D-BADAD35BC7B4}"/>
              </a:ext>
            </a:extLst>
          </p:cNvPr>
          <p:cNvSpPr txBox="1"/>
          <p:nvPr/>
        </p:nvSpPr>
        <p:spPr>
          <a:xfrm>
            <a:off x="1208161" y="110961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VORBILD</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76" name="Textfeld 75">
            <a:extLst>
              <a:ext uri="{FF2B5EF4-FFF2-40B4-BE49-F238E27FC236}">
                <a16:creationId xmlns:a16="http://schemas.microsoft.com/office/drawing/2014/main" id="{3BAA228B-704A-9C5E-79BA-F025FF9C33AF}"/>
              </a:ext>
            </a:extLst>
          </p:cNvPr>
          <p:cNvSpPr txBox="1"/>
          <p:nvPr/>
        </p:nvSpPr>
        <p:spPr>
          <a:xfrm>
            <a:off x="7808413" y="216346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ENTSCHLOSSENHEIT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77" name="Textfeld 76">
            <a:extLst>
              <a:ext uri="{FF2B5EF4-FFF2-40B4-BE49-F238E27FC236}">
                <a16:creationId xmlns:a16="http://schemas.microsoft.com/office/drawing/2014/main" id="{B79C5FCA-A0FF-9E46-439C-3A48D41EDB27}"/>
              </a:ext>
            </a:extLst>
          </p:cNvPr>
          <p:cNvSpPr txBox="1"/>
          <p:nvPr/>
        </p:nvSpPr>
        <p:spPr>
          <a:xfrm>
            <a:off x="576107" y="2156409"/>
            <a:ext cx="3851448"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LÖSUNGSORIENTIERUNG</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78" name="Textfeld 77">
            <a:extLst>
              <a:ext uri="{FF2B5EF4-FFF2-40B4-BE49-F238E27FC236}">
                <a16:creationId xmlns:a16="http://schemas.microsoft.com/office/drawing/2014/main" id="{2EDA95FD-1072-F255-D2DC-9266BB82CED3}"/>
              </a:ext>
            </a:extLst>
          </p:cNvPr>
          <p:cNvSpPr txBox="1"/>
          <p:nvPr/>
        </p:nvSpPr>
        <p:spPr>
          <a:xfrm>
            <a:off x="3038784" y="416054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EINFACHHEIT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79" name="Textfeld 78">
            <a:extLst>
              <a:ext uri="{FF2B5EF4-FFF2-40B4-BE49-F238E27FC236}">
                <a16:creationId xmlns:a16="http://schemas.microsoft.com/office/drawing/2014/main" id="{CB66EDD3-D364-0666-A86A-5416BD3DA663}"/>
              </a:ext>
            </a:extLst>
          </p:cNvPr>
          <p:cNvSpPr txBox="1"/>
          <p:nvPr/>
        </p:nvSpPr>
        <p:spPr>
          <a:xfrm>
            <a:off x="126697" y="1111101"/>
            <a:ext cx="2445042" cy="338031"/>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DISZIPLIN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80" name="Textfeld 79">
            <a:extLst>
              <a:ext uri="{FF2B5EF4-FFF2-40B4-BE49-F238E27FC236}">
                <a16:creationId xmlns:a16="http://schemas.microsoft.com/office/drawing/2014/main" id="{A727729F-68C5-2840-76C2-9BA468D88F48}"/>
              </a:ext>
            </a:extLst>
          </p:cNvPr>
          <p:cNvSpPr txBox="1"/>
          <p:nvPr/>
        </p:nvSpPr>
        <p:spPr>
          <a:xfrm>
            <a:off x="4489577" y="159005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WERTE</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84" name="Textfeld 83">
            <a:extLst>
              <a:ext uri="{FF2B5EF4-FFF2-40B4-BE49-F238E27FC236}">
                <a16:creationId xmlns:a16="http://schemas.microsoft.com/office/drawing/2014/main" id="{3ABCA6CA-7D1F-1C83-E73F-B583995AA11F}"/>
              </a:ext>
            </a:extLst>
          </p:cNvPr>
          <p:cNvSpPr txBox="1"/>
          <p:nvPr/>
        </p:nvSpPr>
        <p:spPr>
          <a:xfrm>
            <a:off x="2821101" y="3656410"/>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MENSCHEN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86" name="Textfeld 85">
            <a:extLst>
              <a:ext uri="{FF2B5EF4-FFF2-40B4-BE49-F238E27FC236}">
                <a16:creationId xmlns:a16="http://schemas.microsoft.com/office/drawing/2014/main" id="{511E2CFC-0A0E-DE0F-921E-63C72778214F}"/>
              </a:ext>
            </a:extLst>
          </p:cNvPr>
          <p:cNvSpPr txBox="1"/>
          <p:nvPr/>
        </p:nvSpPr>
        <p:spPr>
          <a:xfrm>
            <a:off x="4561752" y="1104072"/>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ZIELE SETZEN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87" name="Textfeld 86">
            <a:extLst>
              <a:ext uri="{FF2B5EF4-FFF2-40B4-BE49-F238E27FC236}">
                <a16:creationId xmlns:a16="http://schemas.microsoft.com/office/drawing/2014/main" id="{7853481C-5962-63D9-95EA-5F95955F8C0B}"/>
              </a:ext>
            </a:extLst>
          </p:cNvPr>
          <p:cNvSpPr txBox="1"/>
          <p:nvPr/>
        </p:nvSpPr>
        <p:spPr>
          <a:xfrm>
            <a:off x="5769099" y="100571"/>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UMSETZEN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88" name="Textfeld 87">
            <a:extLst>
              <a:ext uri="{FF2B5EF4-FFF2-40B4-BE49-F238E27FC236}">
                <a16:creationId xmlns:a16="http://schemas.microsoft.com/office/drawing/2014/main" id="{FE42C697-63E0-2A00-2674-6F57A4D9DA8E}"/>
              </a:ext>
            </a:extLst>
          </p:cNvPr>
          <p:cNvSpPr txBox="1"/>
          <p:nvPr/>
        </p:nvSpPr>
        <p:spPr>
          <a:xfrm>
            <a:off x="231312" y="1600000"/>
            <a:ext cx="2289179" cy="409646"/>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KLARHEIT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89" name="Textfeld 88">
            <a:extLst>
              <a:ext uri="{FF2B5EF4-FFF2-40B4-BE49-F238E27FC236}">
                <a16:creationId xmlns:a16="http://schemas.microsoft.com/office/drawing/2014/main" id="{E22C3386-D2D7-7588-1DB8-E4ECF197065A}"/>
              </a:ext>
            </a:extLst>
          </p:cNvPr>
          <p:cNvSpPr txBox="1"/>
          <p:nvPr/>
        </p:nvSpPr>
        <p:spPr>
          <a:xfrm>
            <a:off x="6695825" y="3661708"/>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KOMMUNIZIEREN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0" name="Textfeld 89">
            <a:extLst>
              <a:ext uri="{FF2B5EF4-FFF2-40B4-BE49-F238E27FC236}">
                <a16:creationId xmlns:a16="http://schemas.microsoft.com/office/drawing/2014/main" id="{C4AA287B-DE2B-4555-5B37-46B7D697ADF8}"/>
              </a:ext>
            </a:extLst>
          </p:cNvPr>
          <p:cNvSpPr txBox="1"/>
          <p:nvPr/>
        </p:nvSpPr>
        <p:spPr>
          <a:xfrm>
            <a:off x="8068965" y="159005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GEWOHNHEITEN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1" name="Textfeld 90">
            <a:extLst>
              <a:ext uri="{FF2B5EF4-FFF2-40B4-BE49-F238E27FC236}">
                <a16:creationId xmlns:a16="http://schemas.microsoft.com/office/drawing/2014/main" id="{5C475170-B69F-A076-79B9-90C9F1672E28}"/>
              </a:ext>
            </a:extLst>
          </p:cNvPr>
          <p:cNvSpPr txBox="1"/>
          <p:nvPr/>
        </p:nvSpPr>
        <p:spPr>
          <a:xfrm>
            <a:off x="4602431" y="605778"/>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AUTHENTISCH SEIN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2" name="Textfeld 91">
            <a:extLst>
              <a:ext uri="{FF2B5EF4-FFF2-40B4-BE49-F238E27FC236}">
                <a16:creationId xmlns:a16="http://schemas.microsoft.com/office/drawing/2014/main" id="{EBB39FB6-9CD0-446F-3F7C-5A7ED6E22E58}"/>
              </a:ext>
            </a:extLst>
          </p:cNvPr>
          <p:cNvSpPr txBox="1"/>
          <p:nvPr/>
        </p:nvSpPr>
        <p:spPr>
          <a:xfrm>
            <a:off x="5677649" y="416054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RESILIENZ</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3" name="Textfeld 92">
            <a:extLst>
              <a:ext uri="{FF2B5EF4-FFF2-40B4-BE49-F238E27FC236}">
                <a16:creationId xmlns:a16="http://schemas.microsoft.com/office/drawing/2014/main" id="{1892C203-DE7F-955F-9B1E-4733CAA0D146}"/>
              </a:ext>
            </a:extLst>
          </p:cNvPr>
          <p:cNvSpPr txBox="1"/>
          <p:nvPr/>
        </p:nvSpPr>
        <p:spPr>
          <a:xfrm>
            <a:off x="212743" y="605846"/>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POSITIV DENKEN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4" name="Textfeld 93">
            <a:extLst>
              <a:ext uri="{FF2B5EF4-FFF2-40B4-BE49-F238E27FC236}">
                <a16:creationId xmlns:a16="http://schemas.microsoft.com/office/drawing/2014/main" id="{A8EF590B-4573-0020-6DA5-D3B2033492FF}"/>
              </a:ext>
            </a:extLst>
          </p:cNvPr>
          <p:cNvSpPr txBox="1"/>
          <p:nvPr/>
        </p:nvSpPr>
        <p:spPr>
          <a:xfrm>
            <a:off x="9025464" y="365337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BEGEISTERN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5" name="Textfeld 94">
            <a:extLst>
              <a:ext uri="{FF2B5EF4-FFF2-40B4-BE49-F238E27FC236}">
                <a16:creationId xmlns:a16="http://schemas.microsoft.com/office/drawing/2014/main" id="{A6EB8768-6939-CDA8-6A16-50709A08CB2E}"/>
              </a:ext>
            </a:extLst>
          </p:cNvPr>
          <p:cNvSpPr txBox="1"/>
          <p:nvPr/>
        </p:nvSpPr>
        <p:spPr>
          <a:xfrm>
            <a:off x="3734377" y="100571"/>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ENTSCHEIDEN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6" name="Textfeld 95">
            <a:extLst>
              <a:ext uri="{FF2B5EF4-FFF2-40B4-BE49-F238E27FC236}">
                <a16:creationId xmlns:a16="http://schemas.microsoft.com/office/drawing/2014/main" id="{12EE44B9-5A39-B10E-B222-2F7C5A136B28}"/>
              </a:ext>
            </a:extLst>
          </p:cNvPr>
          <p:cNvSpPr txBox="1"/>
          <p:nvPr/>
        </p:nvSpPr>
        <p:spPr>
          <a:xfrm>
            <a:off x="93672" y="100456"/>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SINNSTIFTUNG</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7" name="Textfeld 96">
            <a:extLst>
              <a:ext uri="{FF2B5EF4-FFF2-40B4-BE49-F238E27FC236}">
                <a16:creationId xmlns:a16="http://schemas.microsoft.com/office/drawing/2014/main" id="{6C5DEA44-C35C-E5F6-6D64-D05A364C8822}"/>
              </a:ext>
            </a:extLst>
          </p:cNvPr>
          <p:cNvSpPr txBox="1"/>
          <p:nvPr/>
        </p:nvSpPr>
        <p:spPr>
          <a:xfrm>
            <a:off x="9648783" y="100342"/>
            <a:ext cx="2234309" cy="359053"/>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EXZELLENZ</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8" name="Textfeld 97">
            <a:extLst>
              <a:ext uri="{FF2B5EF4-FFF2-40B4-BE49-F238E27FC236}">
                <a16:creationId xmlns:a16="http://schemas.microsoft.com/office/drawing/2014/main" id="{6D773808-776B-FAB0-1C4C-476AC41109C7}"/>
              </a:ext>
            </a:extLst>
          </p:cNvPr>
          <p:cNvSpPr txBox="1"/>
          <p:nvPr/>
        </p:nvSpPr>
        <p:spPr>
          <a:xfrm>
            <a:off x="9093793" y="605617"/>
            <a:ext cx="2602654" cy="359053"/>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TEAMARBEIT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99" name="Textfeld 98">
            <a:extLst>
              <a:ext uri="{FF2B5EF4-FFF2-40B4-BE49-F238E27FC236}">
                <a16:creationId xmlns:a16="http://schemas.microsoft.com/office/drawing/2014/main" id="{68C57A95-3CA9-3FBD-FC84-053FD05CE326}"/>
              </a:ext>
            </a:extLst>
          </p:cNvPr>
          <p:cNvSpPr txBox="1"/>
          <p:nvPr/>
        </p:nvSpPr>
        <p:spPr>
          <a:xfrm>
            <a:off x="8315079" y="415207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WARUM – WAS – WIE </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Tree>
    <p:extLst>
      <p:ext uri="{BB962C8B-B14F-4D97-AF65-F5344CB8AC3E}">
        <p14:creationId xmlns:p14="http://schemas.microsoft.com/office/powerpoint/2010/main" val="1565722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7"/>
          </a:xfrm>
        </p:spPr>
        <p:txBody>
          <a:bodyPr>
            <a:noAutofit/>
          </a:bodyPr>
          <a:lstStyle/>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Wir streben nach Selbstverwirklichung*, wir wollen eine sinnstiftende Arbeit </a:t>
            </a:r>
            <a:r>
              <a:rPr lang="de-CH" sz="2200" spc="30" dirty="0">
                <a:effectLst/>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 Zufriedenheit und Motivation</a:t>
            </a:r>
            <a:endParaRPr lang="de-CH" sz="2200"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Den Mitarbeitenden den übergeordneten Zweck (das Warum), die Wichtigkeit des Beitrages jedes einzelnen und das Gefühl willkommen zu sein vermitteln</a:t>
            </a:r>
          </a:p>
          <a:p>
            <a:pPr>
              <a:lnSpc>
                <a:spcPct val="100000"/>
              </a:lnSpc>
              <a:spcBef>
                <a:spcPts val="300"/>
              </a:spcBef>
              <a:buFont typeface="Wingdings" panose="05000000000000000000" pitchFamily="2" charset="2"/>
              <a:buChar char="§"/>
            </a:pPr>
            <a:r>
              <a:rPr lang="de-DE" sz="2200" dirty="0"/>
              <a:t>Intrinsische Motivation entsteht aus Freude</a:t>
            </a:r>
            <a:br>
              <a:rPr lang="de-DE" sz="2200" dirty="0"/>
            </a:br>
            <a:r>
              <a:rPr lang="de-DE" sz="2200" dirty="0"/>
              <a:t>an einer Aufgabe</a:t>
            </a:r>
          </a:p>
          <a:p>
            <a:pPr>
              <a:lnSpc>
                <a:spcPct val="100000"/>
              </a:lnSpc>
              <a:spcBef>
                <a:spcPts val="300"/>
              </a:spcBef>
              <a:buFont typeface="Wingdings" panose="05000000000000000000" pitchFamily="2" charset="2"/>
              <a:buChar char="§"/>
            </a:pPr>
            <a:r>
              <a:rPr lang="de-DE" sz="2200" dirty="0"/>
              <a:t>Extrinsische Motivation entsteht durch</a:t>
            </a:r>
            <a:br>
              <a:rPr lang="de-DE" sz="2200" dirty="0"/>
            </a:br>
            <a:r>
              <a:rPr lang="de-DE" sz="2200" dirty="0" err="1"/>
              <a:t>äussere</a:t>
            </a:r>
            <a:r>
              <a:rPr lang="de-DE" sz="2200" dirty="0"/>
              <a:t> Anreize (Gehalt, Lob,…)</a:t>
            </a:r>
          </a:p>
          <a:p>
            <a:pPr>
              <a:lnSpc>
                <a:spcPct val="100000"/>
              </a:lnSpc>
              <a:spcBef>
                <a:spcPts val="300"/>
              </a:spcBef>
              <a:buFont typeface="Wingdings" panose="05000000000000000000" pitchFamily="2" charset="2"/>
              <a:buChar char="§"/>
            </a:pPr>
            <a:r>
              <a:rPr lang="de-DE" sz="2200" dirty="0"/>
              <a:t>Intrinsische Motivation ist stärker und </a:t>
            </a:r>
            <a:br>
              <a:rPr lang="de-DE" sz="2200" dirty="0"/>
            </a:br>
            <a:r>
              <a:rPr lang="de-DE" sz="2200" dirty="0"/>
              <a:t>nachhaltiger als Extrinsische Motivation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heute</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der Führung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Warum – Was – Wie</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Sinn einer Aufgabe</a:t>
            </a:r>
            <a:endParaRPr lang="de-CH" sz="1600" b="1" dirty="0">
              <a:solidFill>
                <a:schemeClr val="bg1"/>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im Kontext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Führungs-kultur</a:t>
            </a:r>
            <a:endParaRPr lang="de-CH" sz="1600" dirty="0">
              <a:solidFill>
                <a:schemeClr val="bg1">
                  <a:lumMod val="75000"/>
                </a:schemeClr>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Führungsstile</a:t>
            </a:r>
            <a:endParaRPr lang="de-CH" sz="1600" dirty="0">
              <a:solidFill>
                <a:schemeClr val="bg1">
                  <a:lumMod val="75000"/>
                </a:schemeClr>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Gute Führungskraft</a:t>
            </a:r>
            <a:endParaRPr lang="de-CH" sz="1600" dirty="0">
              <a:solidFill>
                <a:schemeClr val="bg1">
                  <a:lumMod val="75000"/>
                </a:schemeClr>
              </a:solidFill>
            </a:endParaRPr>
          </a:p>
        </p:txBody>
      </p:sp>
      <p:pic>
        <p:nvPicPr>
          <p:cNvPr id="46" name="Grafik 45">
            <a:extLst>
              <a:ext uri="{FF2B5EF4-FFF2-40B4-BE49-F238E27FC236}">
                <a16:creationId xmlns:a16="http://schemas.microsoft.com/office/drawing/2014/main" id="{82C5C7D7-0069-4F92-A3DD-B04D38E92834}"/>
              </a:ext>
            </a:extLst>
          </p:cNvPr>
          <p:cNvPicPr>
            <a:picLocks noChangeAspect="1"/>
          </p:cNvPicPr>
          <p:nvPr/>
        </p:nvPicPr>
        <p:blipFill>
          <a:blip r:embed="rId3"/>
          <a:stretch>
            <a:fillRect/>
          </a:stretch>
        </p:blipFill>
        <p:spPr>
          <a:xfrm>
            <a:off x="6573111" y="3228999"/>
            <a:ext cx="4780689" cy="2831282"/>
          </a:xfrm>
          <a:prstGeom prst="rect">
            <a:avLst/>
          </a:prstGeom>
        </p:spPr>
      </p:pic>
      <p:sp>
        <p:nvSpPr>
          <p:cNvPr id="48" name="Textfeld 47">
            <a:extLst>
              <a:ext uri="{FF2B5EF4-FFF2-40B4-BE49-F238E27FC236}">
                <a16:creationId xmlns:a16="http://schemas.microsoft.com/office/drawing/2014/main" id="{03AA15B1-28E8-4A39-B486-7571248CB117}"/>
              </a:ext>
            </a:extLst>
          </p:cNvPr>
          <p:cNvSpPr txBox="1"/>
          <p:nvPr/>
        </p:nvSpPr>
        <p:spPr>
          <a:xfrm>
            <a:off x="838200" y="6023650"/>
            <a:ext cx="6932075" cy="369332"/>
          </a:xfrm>
          <a:prstGeom prst="rect">
            <a:avLst/>
          </a:prstGeom>
          <a:noFill/>
        </p:spPr>
        <p:txBody>
          <a:bodyPr wrap="square">
            <a:spAutoFit/>
          </a:bodyPr>
          <a:lstStyle/>
          <a:p>
            <a:r>
              <a:rPr lang="de-CH" sz="1800" spc="30" dirty="0">
                <a:effectLst/>
                <a:latin typeface="Calibri" panose="020F0502020204030204" pitchFamily="34" charset="0"/>
                <a:ea typeface="SimSun" panose="02010600030101010101" pitchFamily="2" charset="-122"/>
                <a:cs typeface="Times New Roman" panose="02020603050405020304" pitchFamily="18" charset="0"/>
              </a:rPr>
              <a:t>* höchste Entwicklungsstufe in der Maslowschen Bedürfnispyramide</a:t>
            </a:r>
          </a:p>
        </p:txBody>
      </p:sp>
    </p:spTree>
    <p:extLst>
      <p:ext uri="{BB962C8B-B14F-4D97-AF65-F5344CB8AC3E}">
        <p14:creationId xmlns:p14="http://schemas.microsoft.com/office/powerpoint/2010/main" val="314538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7"/>
          </a:xfrm>
        </p:spPr>
        <p:txBody>
          <a:bodyPr>
            <a:noAutofit/>
          </a:bodyPr>
          <a:lstStyle/>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Führung hat immer einen Kontext / einen Bezug zur Umgebung</a:t>
            </a:r>
          </a:p>
          <a:p>
            <a:pPr>
              <a:lnSpc>
                <a:spcPct val="100000"/>
              </a:lnSpc>
              <a:spcBef>
                <a:spcPts val="300"/>
              </a:spcBef>
              <a:buFont typeface="Wingdings" panose="05000000000000000000" pitchFamily="2" charset="2"/>
              <a:buChar char="§"/>
            </a:pPr>
            <a:r>
              <a:rPr lang="de-DE" sz="2200" dirty="0"/>
              <a:t>Die Akzeptanz und damit der Erfolg einer Führungskraft hängt von den Erwartungen des Umfeldes und vom Verhalten der Führungskraft ab</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Erwartungen der Menschen im Arbeitsumfeld und Verhalten der Führungskraft sind kontextabhängig, typische Kontexte sind:</a:t>
            </a:r>
          </a:p>
          <a:p>
            <a:pPr>
              <a:lnSpc>
                <a:spcPct val="100000"/>
              </a:lnSpc>
              <a:spcBef>
                <a:spcPts val="300"/>
              </a:spcBef>
              <a:buFont typeface="Wingdings" panose="05000000000000000000" pitchFamily="2" charset="2"/>
              <a:buChar char="§"/>
            </a:pPr>
            <a:endParaRPr lang="de-CH" sz="2200"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endParaRPr lang="de-CH" sz="2200" spc="30" dirty="0">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endParaRPr lang="de-CH" sz="2200"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endParaRPr lang="de-CH" sz="2200" b="1"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r>
              <a:rPr lang="de-DE" sz="2200" b="1" spc="30" dirty="0">
                <a:effectLst/>
                <a:latin typeface="Calibri" panose="020F0502020204030204" pitchFamily="34" charset="0"/>
                <a:ea typeface="SimSun" panose="02010600030101010101" pitchFamily="2" charset="-122"/>
                <a:cs typeface="Times New Roman" panose="02020603050405020304" pitchFamily="18" charset="0"/>
              </a:rPr>
              <a:t>Führungskraft muss ihr Verhalten / ihren Führungsstil situativ dem Kontext anpassen können und dabei ihren Grundsätzen treu bleiben</a:t>
            </a:r>
            <a:endParaRPr lang="de-CH" sz="2200" b="1" spc="3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heute</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der Führung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Warum – Was – Wie</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Sinn einer Aufgabe</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Führung</a:t>
            </a:r>
            <a:r>
              <a:rPr lang="de-DE" sz="1600" dirty="0">
                <a:solidFill>
                  <a:schemeClr val="bg1">
                    <a:lumMod val="75000"/>
                  </a:schemeClr>
                </a:solidFill>
              </a:rPr>
              <a:t> </a:t>
            </a:r>
            <a:r>
              <a:rPr lang="de-DE" sz="1600" b="1" dirty="0">
                <a:solidFill>
                  <a:schemeClr val="bg1"/>
                </a:solidFill>
              </a:rPr>
              <a:t>im</a:t>
            </a:r>
            <a:r>
              <a:rPr lang="de-DE" sz="1600" dirty="0">
                <a:solidFill>
                  <a:schemeClr val="bg1">
                    <a:lumMod val="75000"/>
                  </a:schemeClr>
                </a:solidFill>
              </a:rPr>
              <a:t> </a:t>
            </a:r>
            <a:r>
              <a:rPr lang="de-DE" sz="1600" b="1" dirty="0">
                <a:solidFill>
                  <a:schemeClr val="bg1"/>
                </a:solidFill>
              </a:rPr>
              <a:t>Kontext</a:t>
            </a:r>
            <a:endParaRPr lang="de-CH" sz="1600" b="1" dirty="0">
              <a:solidFill>
                <a:schemeClr val="bg1"/>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Führungs-kultur</a:t>
            </a:r>
            <a:endParaRPr lang="de-CH" sz="1600" dirty="0">
              <a:solidFill>
                <a:schemeClr val="bg1">
                  <a:lumMod val="75000"/>
                </a:schemeClr>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Führungsstile</a:t>
            </a:r>
            <a:endParaRPr lang="de-CH" sz="1600" dirty="0">
              <a:solidFill>
                <a:schemeClr val="bg1">
                  <a:lumMod val="75000"/>
                </a:schemeClr>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Gute Führungskraft</a:t>
            </a:r>
            <a:endParaRPr lang="de-CH" sz="1600" dirty="0">
              <a:solidFill>
                <a:schemeClr val="bg1">
                  <a:lumMod val="75000"/>
                </a:schemeClr>
              </a:solidFill>
            </a:endParaRPr>
          </a:p>
        </p:txBody>
      </p:sp>
      <p:sp>
        <p:nvSpPr>
          <p:cNvPr id="16" name="Rechteck 15">
            <a:extLst>
              <a:ext uri="{FF2B5EF4-FFF2-40B4-BE49-F238E27FC236}">
                <a16:creationId xmlns:a16="http://schemas.microsoft.com/office/drawing/2014/main" id="{379D561C-A160-4A76-A27C-C8903B5260F7}"/>
              </a:ext>
            </a:extLst>
          </p:cNvPr>
          <p:cNvSpPr/>
          <p:nvPr/>
        </p:nvSpPr>
        <p:spPr>
          <a:xfrm>
            <a:off x="1155620" y="3584050"/>
            <a:ext cx="2434263" cy="683707"/>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bg1"/>
                </a:solidFill>
              </a:rPr>
              <a:t>Kulturelle Unterschiede</a:t>
            </a:r>
            <a:endParaRPr lang="de-CH" sz="2200" dirty="0">
              <a:solidFill>
                <a:schemeClr val="bg1"/>
              </a:solidFill>
            </a:endParaRPr>
          </a:p>
        </p:txBody>
      </p:sp>
      <p:sp>
        <p:nvSpPr>
          <p:cNvPr id="17" name="Rechteck 16">
            <a:extLst>
              <a:ext uri="{FF2B5EF4-FFF2-40B4-BE49-F238E27FC236}">
                <a16:creationId xmlns:a16="http://schemas.microsoft.com/office/drawing/2014/main" id="{F7100AFA-7491-4EFB-8C85-668874F69C71}"/>
              </a:ext>
            </a:extLst>
          </p:cNvPr>
          <p:cNvSpPr/>
          <p:nvPr/>
        </p:nvSpPr>
        <p:spPr>
          <a:xfrm>
            <a:off x="3634879" y="3584050"/>
            <a:ext cx="2434263" cy="683707"/>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bg1"/>
                </a:solidFill>
              </a:rPr>
              <a:t>Reifegrad einer Organisation</a:t>
            </a:r>
            <a:endParaRPr lang="de-CH" sz="2200" dirty="0">
              <a:solidFill>
                <a:schemeClr val="bg1"/>
              </a:solidFill>
            </a:endParaRPr>
          </a:p>
        </p:txBody>
      </p:sp>
      <p:sp>
        <p:nvSpPr>
          <p:cNvPr id="18" name="Rechteck 17">
            <a:extLst>
              <a:ext uri="{FF2B5EF4-FFF2-40B4-BE49-F238E27FC236}">
                <a16:creationId xmlns:a16="http://schemas.microsoft.com/office/drawing/2014/main" id="{0AE1A9F7-0859-456F-8A93-19D78DC0CA20}"/>
              </a:ext>
            </a:extLst>
          </p:cNvPr>
          <p:cNvSpPr/>
          <p:nvPr/>
        </p:nvSpPr>
        <p:spPr>
          <a:xfrm>
            <a:off x="6114138" y="3584050"/>
            <a:ext cx="2434263" cy="683707"/>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bg1"/>
                </a:solidFill>
              </a:rPr>
              <a:t>Unternehmens-kultur / Werte</a:t>
            </a:r>
            <a:endParaRPr lang="de-CH" sz="2200" dirty="0">
              <a:solidFill>
                <a:schemeClr val="bg1"/>
              </a:solidFill>
            </a:endParaRPr>
          </a:p>
        </p:txBody>
      </p:sp>
      <p:sp>
        <p:nvSpPr>
          <p:cNvPr id="19" name="Rechteck 18">
            <a:extLst>
              <a:ext uri="{FF2B5EF4-FFF2-40B4-BE49-F238E27FC236}">
                <a16:creationId xmlns:a16="http://schemas.microsoft.com/office/drawing/2014/main" id="{3A0320E4-FDB9-4706-9722-5BB4CB0D1484}"/>
              </a:ext>
            </a:extLst>
          </p:cNvPr>
          <p:cNvSpPr/>
          <p:nvPr/>
        </p:nvSpPr>
        <p:spPr>
          <a:xfrm>
            <a:off x="2516586" y="4312424"/>
            <a:ext cx="2434263" cy="683707"/>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bg1"/>
                </a:solidFill>
              </a:rPr>
              <a:t>Technologischer Fortschritt</a:t>
            </a:r>
            <a:endParaRPr lang="de-CH" sz="2200" dirty="0">
              <a:solidFill>
                <a:schemeClr val="bg1"/>
              </a:solidFill>
            </a:endParaRPr>
          </a:p>
        </p:txBody>
      </p:sp>
      <p:sp>
        <p:nvSpPr>
          <p:cNvPr id="21" name="Rechteck 20">
            <a:extLst>
              <a:ext uri="{FF2B5EF4-FFF2-40B4-BE49-F238E27FC236}">
                <a16:creationId xmlns:a16="http://schemas.microsoft.com/office/drawing/2014/main" id="{0B8B228B-EDAD-41CB-8D43-D1C81C69099C}"/>
              </a:ext>
            </a:extLst>
          </p:cNvPr>
          <p:cNvSpPr/>
          <p:nvPr/>
        </p:nvSpPr>
        <p:spPr>
          <a:xfrm>
            <a:off x="4998725" y="4312424"/>
            <a:ext cx="2434263" cy="683707"/>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bg1"/>
                </a:solidFill>
              </a:rPr>
              <a:t>Kritikalität einer Situation</a:t>
            </a:r>
            <a:endParaRPr lang="de-CH" sz="2200" dirty="0">
              <a:solidFill>
                <a:schemeClr val="bg1"/>
              </a:solidFill>
            </a:endParaRPr>
          </a:p>
        </p:txBody>
      </p:sp>
      <p:sp>
        <p:nvSpPr>
          <p:cNvPr id="22" name="Rechteck 21">
            <a:extLst>
              <a:ext uri="{FF2B5EF4-FFF2-40B4-BE49-F238E27FC236}">
                <a16:creationId xmlns:a16="http://schemas.microsoft.com/office/drawing/2014/main" id="{02B84448-A782-4865-8C07-64ECB30AF42E}"/>
              </a:ext>
            </a:extLst>
          </p:cNvPr>
          <p:cNvSpPr/>
          <p:nvPr/>
        </p:nvSpPr>
        <p:spPr>
          <a:xfrm>
            <a:off x="7480864" y="4312424"/>
            <a:ext cx="2434263" cy="683707"/>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bg1"/>
                </a:solidFill>
              </a:rPr>
              <a:t>Hierarchische Ebene</a:t>
            </a:r>
            <a:endParaRPr lang="de-CH" sz="2200" dirty="0">
              <a:solidFill>
                <a:schemeClr val="bg1"/>
              </a:solidFill>
            </a:endParaRPr>
          </a:p>
        </p:txBody>
      </p:sp>
      <p:sp>
        <p:nvSpPr>
          <p:cNvPr id="23" name="Rechteck 22">
            <a:extLst>
              <a:ext uri="{FF2B5EF4-FFF2-40B4-BE49-F238E27FC236}">
                <a16:creationId xmlns:a16="http://schemas.microsoft.com/office/drawing/2014/main" id="{C1B78BBD-6B3C-4C24-9659-A056538CD939}"/>
              </a:ext>
            </a:extLst>
          </p:cNvPr>
          <p:cNvSpPr/>
          <p:nvPr/>
        </p:nvSpPr>
        <p:spPr>
          <a:xfrm>
            <a:off x="8593397" y="3584050"/>
            <a:ext cx="2434263" cy="683707"/>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200" dirty="0">
                <a:solidFill>
                  <a:schemeClr val="bg1"/>
                </a:solidFill>
              </a:rPr>
              <a:t>Erfahrung einer Führungskraft</a:t>
            </a:r>
            <a:endParaRPr lang="de-CH" sz="2200" dirty="0">
              <a:solidFill>
                <a:schemeClr val="bg1"/>
              </a:solidFill>
            </a:endParaRPr>
          </a:p>
        </p:txBody>
      </p:sp>
    </p:spTree>
    <p:extLst>
      <p:ext uri="{BB962C8B-B14F-4D97-AF65-F5344CB8AC3E}">
        <p14:creationId xmlns:p14="http://schemas.microsoft.com/office/powerpoint/2010/main" val="824069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7"/>
          </a:xfrm>
        </p:spPr>
        <p:txBody>
          <a:bodyPr>
            <a:noAutofit/>
          </a:bodyPr>
          <a:lstStyle/>
          <a:p>
            <a:pPr>
              <a:lnSpc>
                <a:spcPct val="100000"/>
              </a:lnSpc>
              <a:spcBef>
                <a:spcPts val="300"/>
              </a:spcBef>
              <a:buFont typeface="Wingdings" panose="05000000000000000000" pitchFamily="2" charset="2"/>
              <a:buChar char="§"/>
            </a:pPr>
            <a:r>
              <a:rPr lang="de-DE" sz="2200" dirty="0"/>
              <a:t>Führungskultur besteht aus Unternehmenswerten und Führungsgrundsätzen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Unternehmenswerte entsprechen den Eigenschaften, die einer Unternehmung wertvoll sind</a:t>
            </a:r>
          </a:p>
          <a:p>
            <a:pPr>
              <a:lnSpc>
                <a:spcPct val="100000"/>
              </a:lnSpc>
              <a:spcBef>
                <a:spcPts val="300"/>
              </a:spcBef>
              <a:buFont typeface="Wingdings" panose="05000000000000000000" pitchFamily="2" charset="2"/>
              <a:buChar char="§"/>
            </a:pPr>
            <a:r>
              <a:rPr lang="de-CH" sz="2200" spc="30" dirty="0">
                <a:latin typeface="Calibri" panose="020F0502020204030204" pitchFamily="34" charset="0"/>
                <a:ea typeface="SimSun" panose="02010600030101010101" pitchFamily="2" charset="-122"/>
                <a:cs typeface="Calibri" panose="020F0502020204030204" pitchFamily="34" charset="0"/>
              </a:rPr>
              <a:t>Die Summe der</a:t>
            </a:r>
            <a:r>
              <a:rPr lang="de-DE" sz="2200" spc="30" dirty="0">
                <a:latin typeface="Calibri" panose="020F0502020204030204" pitchFamily="34" charset="0"/>
                <a:ea typeface="SimSun" panose="02010600030101010101" pitchFamily="2" charset="-122"/>
                <a:cs typeface="Calibri" panose="020F0502020204030204" pitchFamily="34" charset="0"/>
              </a:rPr>
              <a:t> </a:t>
            </a:r>
            <a:r>
              <a:rPr lang="de-CH" sz="2200" spc="30" dirty="0">
                <a:latin typeface="Calibri" panose="020F0502020204030204" pitchFamily="34" charset="0"/>
                <a:ea typeface="SimSun" panose="02010600030101010101" pitchFamily="2" charset="-122"/>
                <a:cs typeface="Times New Roman" panose="02020603050405020304" pitchFamily="18" charset="0"/>
              </a:rPr>
              <a:t>Verhaltensweisen der Mitarbeitenden = gelebte Werte</a:t>
            </a:r>
          </a:p>
          <a:p>
            <a:pPr>
              <a:lnSpc>
                <a:spcPct val="100000"/>
              </a:lnSpc>
              <a:spcBef>
                <a:spcPts val="300"/>
              </a:spcBef>
              <a:buFont typeface="Wingdings" panose="05000000000000000000" pitchFamily="2" charset="2"/>
              <a:buChar char="§"/>
            </a:pPr>
            <a:r>
              <a:rPr lang="de-CH" sz="2200" spc="30" dirty="0">
                <a:latin typeface="Calibri" panose="020F0502020204030204" pitchFamily="34" charset="0"/>
                <a:ea typeface="SimSun" panose="02010600030101010101" pitchFamily="2" charset="-122"/>
                <a:cs typeface="Times New Roman" panose="02020603050405020304" pitchFamily="18" charset="0"/>
              </a:rPr>
              <a:t>Welches sind unsere Werte? Entsprechen diese den gelebten Werten? Falls nein, was können wir tun, damit die formulierten und die gelebten Werte übereinstimmen?</a:t>
            </a:r>
            <a:endParaRPr lang="de-CH" sz="2200"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r>
              <a:rPr lang="de-CH" sz="2200" b="1" spc="30" dirty="0">
                <a:effectLst/>
                <a:latin typeface="Calibri" panose="020F0502020204030204" pitchFamily="34" charset="0"/>
                <a:ea typeface="SimSun" panose="02010600030101010101" pitchFamily="2" charset="-122"/>
                <a:cs typeface="Times New Roman" panose="02020603050405020304" pitchFamily="18" charset="0"/>
              </a:rPr>
              <a:t>Führungsteam muss Werte vorleben und kommunizieren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Passung eines Mitarbeitenden zu den Unternehmenswerten sollte schon im Rahmen des Einstellungsprozesses ermittelt werden</a:t>
            </a:r>
            <a:endParaRPr lang="de-CH" sz="2200" b="1" spc="30" dirty="0">
              <a:latin typeface="Calibri" panose="020F0502020204030204" pitchFamily="34" charset="0"/>
              <a:ea typeface="SimSun" panose="02010600030101010101" pitchFamily="2" charset="-122"/>
              <a:cs typeface="Times New Roman" panose="02020603050405020304" pitchFamily="18" charset="0"/>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heute</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der Führung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Warum – Was – Wie</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Sinn einer Aufgabe</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im Kontext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Führungs-kultur</a:t>
            </a:r>
            <a:endParaRPr lang="de-CH" sz="1600" b="1" dirty="0">
              <a:solidFill>
                <a:schemeClr val="bg1"/>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Führungsstile</a:t>
            </a:r>
            <a:endParaRPr lang="de-CH" sz="1600" dirty="0">
              <a:solidFill>
                <a:schemeClr val="bg1">
                  <a:lumMod val="75000"/>
                </a:schemeClr>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Gute Führungskraft</a:t>
            </a:r>
            <a:endParaRPr lang="de-CH" sz="1600" dirty="0">
              <a:solidFill>
                <a:schemeClr val="bg1">
                  <a:lumMod val="75000"/>
                </a:schemeClr>
              </a:solidFill>
            </a:endParaRPr>
          </a:p>
        </p:txBody>
      </p:sp>
    </p:spTree>
    <p:extLst>
      <p:ext uri="{BB962C8B-B14F-4D97-AF65-F5344CB8AC3E}">
        <p14:creationId xmlns:p14="http://schemas.microsoft.com/office/powerpoint/2010/main" val="2180648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hteck 22">
            <a:extLst>
              <a:ext uri="{FF2B5EF4-FFF2-40B4-BE49-F238E27FC236}">
                <a16:creationId xmlns:a16="http://schemas.microsoft.com/office/drawing/2014/main" id="{BEF62E6D-2181-4CD3-ACB2-697F830E03BF}"/>
              </a:ext>
            </a:extLst>
          </p:cNvPr>
          <p:cNvSpPr/>
          <p:nvPr/>
        </p:nvSpPr>
        <p:spPr>
          <a:xfrm>
            <a:off x="838200" y="4618539"/>
            <a:ext cx="10515600" cy="774529"/>
          </a:xfrm>
          <a:prstGeom prst="rect">
            <a:avLst/>
          </a:prstGeom>
          <a:solidFill>
            <a:srgbClr val="005A96"/>
          </a:solidFill>
          <a:ln w="19050">
            <a:solidFill>
              <a:srgbClr val="00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7"/>
          </a:xfrm>
        </p:spPr>
        <p:txBody>
          <a:bodyPr>
            <a:noAutofit/>
          </a:bodyPr>
          <a:lstStyle/>
          <a:p>
            <a:pPr>
              <a:lnSpc>
                <a:spcPct val="100000"/>
              </a:lnSpc>
              <a:spcBef>
                <a:spcPts val="300"/>
              </a:spcBef>
              <a:buFont typeface="Wingdings" panose="05000000000000000000" pitchFamily="2" charset="2"/>
              <a:buChar char="§"/>
            </a:pPr>
            <a:r>
              <a:rPr lang="de-DE" sz="2200" dirty="0"/>
              <a:t>Der Führungsstil:</a:t>
            </a:r>
            <a:br>
              <a:rPr lang="de-DE" sz="2200" dirty="0"/>
            </a:br>
            <a:r>
              <a:rPr lang="de-DE" sz="2200" dirty="0"/>
              <a:t>… beschreibt das Verhalten einer Führungskraft gegenüber Menschen im Arbeitsalltag</a:t>
            </a:r>
            <a:br>
              <a:rPr lang="de-DE" sz="2200" dirty="0"/>
            </a:br>
            <a:r>
              <a:rPr lang="de-DE" sz="2200" dirty="0"/>
              <a:t>… hat signifikanten Einfluss auf den Erfolg</a:t>
            </a:r>
            <a:br>
              <a:rPr lang="de-DE" sz="2200" dirty="0"/>
            </a:br>
            <a:r>
              <a:rPr lang="de-DE" sz="2200" dirty="0"/>
              <a:t>… soll zu Unternehmenswerten passen</a:t>
            </a:r>
          </a:p>
          <a:p>
            <a:pPr>
              <a:lnSpc>
                <a:spcPct val="100000"/>
              </a:lnSpc>
              <a:spcBef>
                <a:spcPts val="300"/>
              </a:spcBef>
              <a:buFont typeface="Wingdings" panose="05000000000000000000" pitchFamily="2" charset="2"/>
              <a:buChar char="§"/>
            </a:pPr>
            <a:r>
              <a:rPr lang="de-DE" sz="2200" dirty="0"/>
              <a:t>Führungsstile unterscheiden sich durch Ausprägung der Entscheidkompetenzen und der Mitbestimmungsverhältnisse der Mitarbeitenden</a:t>
            </a:r>
          </a:p>
          <a:p>
            <a:pPr>
              <a:lnSpc>
                <a:spcPct val="100000"/>
              </a:lnSpc>
              <a:spcBef>
                <a:spcPts val="300"/>
              </a:spcBef>
              <a:buFont typeface="Wingdings" panose="05000000000000000000" pitchFamily="2" charset="2"/>
              <a:buChar char="§"/>
            </a:pPr>
            <a:r>
              <a:rPr lang="de-DE" sz="2200" dirty="0"/>
              <a:t>Es existieren zahlreiche theoretischen Führungsstile (Autoritär, kooperativ, situativ, Laissez-faire, transaktional, transformational,…) </a:t>
            </a:r>
          </a:p>
          <a:p>
            <a:pPr>
              <a:lnSpc>
                <a:spcPct val="100000"/>
              </a:lnSpc>
              <a:spcBef>
                <a:spcPts val="300"/>
              </a:spcBef>
              <a:buFont typeface="Wingdings" panose="05000000000000000000" pitchFamily="2" charset="2"/>
              <a:buChar char="§"/>
            </a:pPr>
            <a:r>
              <a:rPr lang="de-DE" sz="2200" dirty="0">
                <a:solidFill>
                  <a:schemeClr val="bg1"/>
                </a:solidFill>
              </a:rPr>
              <a:t>Es gibt keinen grundsätzlich richtig oder falschen Führungsstil, dieser ist kontextabhängig </a:t>
            </a:r>
            <a:r>
              <a:rPr lang="de-DE" sz="2200" dirty="0">
                <a:solidFill>
                  <a:schemeClr val="bg1"/>
                </a:solidFill>
                <a:sym typeface="Wingdings" panose="05000000000000000000" pitchFamily="2" charset="2"/>
              </a:rPr>
              <a:t> ein Führungsstil </a:t>
            </a:r>
            <a:r>
              <a:rPr lang="de-DE" sz="2200" dirty="0">
                <a:solidFill>
                  <a:schemeClr val="bg1"/>
                </a:solidFill>
              </a:rPr>
              <a:t>muss jedoch zu einer Person passen, diese muss</a:t>
            </a:r>
            <a:r>
              <a:rPr lang="de-DE" sz="2200" dirty="0">
                <a:solidFill>
                  <a:schemeClr val="bg1"/>
                </a:solidFill>
                <a:sym typeface="Wingdings" panose="05000000000000000000" pitchFamily="2" charset="2"/>
              </a:rPr>
              <a:t> </a:t>
            </a:r>
            <a:r>
              <a:rPr lang="de-DE" sz="2200" dirty="0">
                <a:solidFill>
                  <a:schemeClr val="bg1"/>
                </a:solidFill>
              </a:rPr>
              <a:t>authentisch bleiben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heute</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der Führung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Warum – Was – Wie</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Sinn einer Aufgabe</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im Kontext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Führungs-kultur</a:t>
            </a:r>
            <a:endParaRPr lang="de-CH" sz="1600" dirty="0">
              <a:solidFill>
                <a:schemeClr val="bg1">
                  <a:lumMod val="75000"/>
                </a:schemeClr>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Führungsstile</a:t>
            </a:r>
            <a:endParaRPr lang="de-CH" sz="1600" b="1" dirty="0">
              <a:solidFill>
                <a:schemeClr val="bg1"/>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Gute Führungskraft</a:t>
            </a:r>
            <a:endParaRPr lang="de-CH" sz="1600" dirty="0">
              <a:solidFill>
                <a:schemeClr val="bg1">
                  <a:lumMod val="75000"/>
                </a:schemeClr>
              </a:solidFill>
            </a:endParaRPr>
          </a:p>
        </p:txBody>
      </p:sp>
    </p:spTree>
    <p:extLst>
      <p:ext uri="{BB962C8B-B14F-4D97-AF65-F5344CB8AC3E}">
        <p14:creationId xmlns:p14="http://schemas.microsoft.com/office/powerpoint/2010/main" val="2219741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484417"/>
            <a:ext cx="10706100" cy="4871934"/>
          </a:xfrm>
        </p:spPr>
        <p:txBody>
          <a:bodyPr>
            <a:noAutofit/>
          </a:bodyPr>
          <a:lstStyle/>
          <a:p>
            <a:pPr>
              <a:lnSpc>
                <a:spcPct val="100000"/>
              </a:lnSpc>
              <a:spcBef>
                <a:spcPts val="300"/>
              </a:spcBef>
              <a:buFont typeface="Wingdings" panose="05000000000000000000" pitchFamily="2" charset="2"/>
              <a:buChar char="§"/>
            </a:pPr>
            <a:r>
              <a:rPr lang="de-DE" sz="2200" dirty="0"/>
              <a:t>Wer ist überhaupt eine Führungskraft?</a:t>
            </a:r>
          </a:p>
          <a:p>
            <a:pPr>
              <a:lnSpc>
                <a:spcPct val="100000"/>
              </a:lnSpc>
              <a:spcBef>
                <a:spcPts val="300"/>
              </a:spcBef>
              <a:buFont typeface="Wingdings" panose="05000000000000000000" pitchFamily="2" charset="2"/>
              <a:buChar char="§"/>
            </a:pPr>
            <a:r>
              <a:rPr lang="de-DE" sz="2200" dirty="0"/>
              <a:t>Man ist eine gute Führungskraft, wenn man:</a:t>
            </a:r>
          </a:p>
          <a:p>
            <a:pPr marL="457200" lvl="1" indent="0">
              <a:lnSpc>
                <a:spcPct val="100000"/>
              </a:lnSpc>
              <a:spcBef>
                <a:spcPts val="300"/>
              </a:spcBef>
              <a:buNone/>
            </a:pPr>
            <a:r>
              <a:rPr lang="de-DE" sz="2200" dirty="0"/>
              <a:t>… Verantwortung übernimmt und Resultate liefert</a:t>
            </a:r>
          </a:p>
          <a:p>
            <a:pPr marL="457200" lvl="1" indent="0">
              <a:lnSpc>
                <a:spcPct val="100000"/>
              </a:lnSpc>
              <a:spcBef>
                <a:spcPts val="300"/>
              </a:spcBef>
              <a:buNone/>
            </a:pPr>
            <a:r>
              <a:rPr lang="de-DE" sz="2200" dirty="0"/>
              <a:t>… mit der Komplexität im Tagesgeschäft zurechtkommt und unter Druck souverän agiert</a:t>
            </a:r>
          </a:p>
          <a:p>
            <a:pPr marL="457200" lvl="1" indent="0">
              <a:lnSpc>
                <a:spcPct val="100000"/>
              </a:lnSpc>
              <a:spcBef>
                <a:spcPts val="300"/>
              </a:spcBef>
              <a:buNone/>
            </a:pPr>
            <a:r>
              <a:rPr lang="de-DE" sz="2200" dirty="0"/>
              <a:t>… ein Team mit niedriger (ungewollter) Fluktuation hat</a:t>
            </a:r>
          </a:p>
          <a:p>
            <a:pPr marL="457200" lvl="1" indent="0">
              <a:lnSpc>
                <a:spcPct val="100000"/>
              </a:lnSpc>
              <a:spcBef>
                <a:spcPts val="300"/>
              </a:spcBef>
              <a:buNone/>
            </a:pPr>
            <a:r>
              <a:rPr lang="de-DE" sz="2200" dirty="0"/>
              <a:t>… das Team unterstützt</a:t>
            </a:r>
          </a:p>
          <a:p>
            <a:pPr marL="457200" lvl="1" indent="0">
              <a:lnSpc>
                <a:spcPct val="100000"/>
              </a:lnSpc>
              <a:spcBef>
                <a:spcPts val="300"/>
              </a:spcBef>
              <a:buNone/>
            </a:pPr>
            <a:r>
              <a:rPr lang="de-DE" sz="2200" dirty="0"/>
              <a:t>… sich selbst kennt / sich selbst einschätzen kann, authentisch ist und einen gesunden</a:t>
            </a:r>
            <a:br>
              <a:rPr lang="de-DE" sz="2200" dirty="0"/>
            </a:br>
            <a:r>
              <a:rPr lang="de-DE" sz="2200" dirty="0"/>
              <a:t>    Menschenverstand hat</a:t>
            </a:r>
          </a:p>
          <a:p>
            <a:pPr marL="457200" lvl="1" indent="0">
              <a:lnSpc>
                <a:spcPct val="100000"/>
              </a:lnSpc>
              <a:spcBef>
                <a:spcPts val="300"/>
              </a:spcBef>
              <a:buNone/>
            </a:pPr>
            <a:r>
              <a:rPr lang="de-DE" sz="2200" dirty="0"/>
              <a:t>… einem die Motivation antreibt etwas zu geben und zu dienen</a:t>
            </a:r>
            <a:br>
              <a:rPr lang="de-DE" sz="2200" dirty="0"/>
            </a:br>
            <a:r>
              <a:rPr lang="de-DE" sz="2200" dirty="0"/>
              <a:t>… sich verzichtbar macht</a:t>
            </a:r>
          </a:p>
          <a:p>
            <a:pPr marL="457200" lvl="1" indent="0">
              <a:lnSpc>
                <a:spcPct val="100000"/>
              </a:lnSpc>
              <a:spcBef>
                <a:spcPts val="300"/>
              </a:spcBef>
              <a:buNone/>
            </a:pPr>
            <a:r>
              <a:rPr lang="de-DE" sz="2200" dirty="0"/>
              <a:t>… eine positive Grundhaltung hat, die Führungsgrundsätze verinnerlicht und die</a:t>
            </a:r>
            <a:br>
              <a:rPr lang="de-DE" sz="2200" dirty="0"/>
            </a:br>
            <a:r>
              <a:rPr lang="de-DE" sz="2200" dirty="0"/>
              <a:t>    Führungsaufgaben professionell ausführt</a:t>
            </a:r>
          </a:p>
          <a:p>
            <a:pPr>
              <a:lnSpc>
                <a:spcPct val="100000"/>
              </a:lnSpc>
              <a:spcBef>
                <a:spcPts val="300"/>
              </a:spcBef>
              <a:buFont typeface="Wingdings" panose="05000000000000000000" pitchFamily="2" charset="2"/>
              <a:buChar char="§"/>
            </a:pPr>
            <a:r>
              <a:rPr lang="de-DE" sz="2200" dirty="0"/>
              <a:t>Wird man zur Führungskraft geboren oder kann man Führung lernen?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heute</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der Führung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Warum – Was – Wie</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Sinn einer Aufgabe</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im Kontext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Führungs-kultur</a:t>
            </a:r>
            <a:endParaRPr lang="de-CH" sz="1600" dirty="0">
              <a:solidFill>
                <a:schemeClr val="bg1">
                  <a:lumMod val="75000"/>
                </a:schemeClr>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Führungsstile</a:t>
            </a:r>
            <a:endParaRPr lang="de-CH" sz="1600" dirty="0">
              <a:solidFill>
                <a:schemeClr val="bg1">
                  <a:lumMod val="75000"/>
                </a:schemeClr>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Gute Führungskraft</a:t>
            </a:r>
            <a:endParaRPr lang="de-CH" sz="1600" b="1" dirty="0">
              <a:solidFill>
                <a:schemeClr val="bg1"/>
              </a:solidFill>
            </a:endParaRPr>
          </a:p>
        </p:txBody>
      </p:sp>
    </p:spTree>
    <p:extLst>
      <p:ext uri="{BB962C8B-B14F-4D97-AF65-F5344CB8AC3E}">
        <p14:creationId xmlns:p14="http://schemas.microsoft.com/office/powerpoint/2010/main" val="3772629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fontScale="90000"/>
          </a:bodyPr>
          <a:lstStyle/>
          <a:p>
            <a:r>
              <a:rPr lang="de-DE" dirty="0">
                <a:latin typeface="+mn-lt"/>
              </a:rPr>
              <a:t>2. Wirksame Führung:</a:t>
            </a:r>
            <a:br>
              <a:rPr lang="de-DE" dirty="0">
                <a:latin typeface="+mn-lt"/>
              </a:rPr>
            </a:br>
            <a:r>
              <a:rPr lang="de-DE" sz="4400" dirty="0">
                <a:latin typeface="Calibri" panose="020F0502020204030204" pitchFamily="34" charset="0"/>
                <a:cs typeface="Calibri" panose="020F0502020204030204" pitchFamily="34" charset="0"/>
              </a:rPr>
              <a:t>«Magisches Dreieck der Führung»</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4842382" cy="4401620"/>
          </a:xfrm>
        </p:spPr>
        <p:txBody>
          <a:bodyPr>
            <a:noAutofit/>
          </a:bodyPr>
          <a:lstStyle/>
          <a:p>
            <a:pPr>
              <a:lnSpc>
                <a:spcPct val="100000"/>
              </a:lnSpc>
              <a:spcBef>
                <a:spcPts val="300"/>
              </a:spcBef>
              <a:buFont typeface="Wingdings" panose="05000000000000000000" pitchFamily="2" charset="2"/>
              <a:buChar char="§"/>
            </a:pPr>
            <a:r>
              <a:rPr lang="de-DE" sz="2200" dirty="0"/>
              <a:t>Die Grundhaltung entspricht dem </a:t>
            </a:r>
            <a:r>
              <a:rPr lang="de-DE" sz="2200" dirty="0">
                <a:latin typeface="Calibri" panose="020F0502020204030204" pitchFamily="34" charset="0"/>
                <a:cs typeface="Calibri" panose="020F0502020204030204" pitchFamily="34" charset="0"/>
              </a:rPr>
              <a:t>«Mindset», bzw. dem inneren Kompass und ist durch den Charakter geprägt</a:t>
            </a:r>
          </a:p>
          <a:p>
            <a:pPr>
              <a:lnSpc>
                <a:spcPct val="100000"/>
              </a:lnSpc>
              <a:spcBef>
                <a:spcPts val="300"/>
              </a:spcBef>
              <a:buFont typeface="Wingdings" panose="05000000000000000000" pitchFamily="2" charset="2"/>
              <a:buChar char="§"/>
            </a:pPr>
            <a:r>
              <a:rPr lang="de-DE" sz="2200" dirty="0">
                <a:latin typeface="Calibri" panose="020F0502020204030204" pitchFamily="34" charset="0"/>
                <a:cs typeface="Calibri" panose="020F0502020204030204" pitchFamily="34" charset="0"/>
              </a:rPr>
              <a:t>Die Führungsgrundsätze prägen das Handeln und sind einfach lernbar</a:t>
            </a:r>
          </a:p>
          <a:p>
            <a:pPr>
              <a:lnSpc>
                <a:spcPct val="100000"/>
              </a:lnSpc>
              <a:spcBef>
                <a:spcPts val="300"/>
              </a:spcBef>
              <a:buFont typeface="Wingdings" panose="05000000000000000000" pitchFamily="2" charset="2"/>
              <a:buChar char="§"/>
            </a:pPr>
            <a:r>
              <a:rPr lang="de-DE" sz="2200" dirty="0"/>
              <a:t>Die Führungsaufgaben ermöglichen es, Ergebnisse zu erzielen</a:t>
            </a:r>
          </a:p>
          <a:p>
            <a:pPr>
              <a:lnSpc>
                <a:spcPct val="100000"/>
              </a:lnSpc>
              <a:spcBef>
                <a:spcPts val="300"/>
              </a:spcBef>
              <a:buFont typeface="Wingdings" panose="05000000000000000000" pitchFamily="2" charset="2"/>
              <a:buChar char="§"/>
            </a:pPr>
            <a:r>
              <a:rPr lang="de-DE" sz="2200" dirty="0"/>
              <a:t>Die </a:t>
            </a:r>
            <a:r>
              <a:rPr lang="de-DE" sz="2200" dirty="0" err="1"/>
              <a:t>grösste</a:t>
            </a:r>
            <a:r>
              <a:rPr lang="de-DE" sz="2200" dirty="0"/>
              <a:t> Wirksamkeit erzielt eine Führungskraft, wenn die drei Dimensionen ausgewogen sind</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pSp>
        <p:nvGrpSpPr>
          <p:cNvPr id="15" name="Gruppieren 14">
            <a:extLst>
              <a:ext uri="{FF2B5EF4-FFF2-40B4-BE49-F238E27FC236}">
                <a16:creationId xmlns:a16="http://schemas.microsoft.com/office/drawing/2014/main" id="{FFDCA626-6AF4-4853-80EE-D9F8038A9920}"/>
              </a:ext>
            </a:extLst>
          </p:cNvPr>
          <p:cNvGrpSpPr/>
          <p:nvPr/>
        </p:nvGrpSpPr>
        <p:grpSpPr>
          <a:xfrm>
            <a:off x="5216228" y="1685650"/>
            <a:ext cx="6137572" cy="4581006"/>
            <a:chOff x="1676866" y="1293954"/>
            <a:chExt cx="6639550" cy="5064785"/>
          </a:xfrm>
        </p:grpSpPr>
        <p:sp>
          <p:nvSpPr>
            <p:cNvPr id="16" name="Gleichschenkliges Dreieck 15">
              <a:extLst>
                <a:ext uri="{FF2B5EF4-FFF2-40B4-BE49-F238E27FC236}">
                  <a16:creationId xmlns:a16="http://schemas.microsoft.com/office/drawing/2014/main" id="{00F65B96-D070-4646-A3B0-1AE2C1AE5568}"/>
                </a:ext>
              </a:extLst>
            </p:cNvPr>
            <p:cNvSpPr/>
            <p:nvPr/>
          </p:nvSpPr>
          <p:spPr>
            <a:xfrm>
              <a:off x="2267744" y="1549007"/>
              <a:ext cx="5400000" cy="4680000"/>
            </a:xfrm>
            <a:prstGeom prst="triangle">
              <a:avLst/>
            </a:prstGeom>
            <a:solidFill>
              <a:srgbClr val="005A96"/>
            </a:solidFill>
            <a:ln w="1905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rgbClr val="FFFFFF"/>
                </a:solidFill>
                <a:effectLst/>
                <a:uLnTx/>
                <a:uFillTx/>
                <a:latin typeface="Arial"/>
                <a:ea typeface="+mn-ea"/>
                <a:cs typeface="Calibri" panose="020F0502020204030204" pitchFamily="34" charset="0"/>
              </a:endParaRPr>
            </a:p>
          </p:txBody>
        </p:sp>
        <p:sp>
          <p:nvSpPr>
            <p:cNvPr id="18" name="Ellipse 17">
              <a:extLst>
                <a:ext uri="{FF2B5EF4-FFF2-40B4-BE49-F238E27FC236}">
                  <a16:creationId xmlns:a16="http://schemas.microsoft.com/office/drawing/2014/main" id="{B63B069C-79D9-4123-8357-BF8D2D5FFD18}"/>
                </a:ext>
              </a:extLst>
            </p:cNvPr>
            <p:cNvSpPr/>
            <p:nvPr/>
          </p:nvSpPr>
          <p:spPr>
            <a:xfrm>
              <a:off x="3408944" y="3111407"/>
              <a:ext cx="3117600" cy="3117600"/>
            </a:xfrm>
            <a:prstGeom prst="ellipse">
              <a:avLst/>
            </a:prstGeom>
            <a:solidFill>
              <a:schemeClr val="bg1">
                <a:lumMod val="75000"/>
              </a:schemeClr>
            </a:solidFill>
            <a:ln w="1905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000000"/>
                  </a:solidFill>
                  <a:effectLst/>
                  <a:uLnTx/>
                  <a:uFillTx/>
                  <a:latin typeface="Arial"/>
                  <a:ea typeface="+mn-ea"/>
                  <a:cs typeface="Calibri" panose="020F0502020204030204" pitchFamily="34" charset="0"/>
                </a:rPr>
                <a:t>Wirksamkeit der Führung</a:t>
              </a:r>
              <a:endParaRPr kumimoji="0" lang="de-CH" sz="1800" b="1" i="0" u="none" strike="noStrike" kern="0" cap="none" spc="0" normalizeH="0" baseline="0" noProof="0" dirty="0">
                <a:ln>
                  <a:noFill/>
                </a:ln>
                <a:solidFill>
                  <a:srgbClr val="000000"/>
                </a:solidFill>
                <a:effectLst/>
                <a:uLnTx/>
                <a:uFillTx/>
                <a:latin typeface="Arial"/>
                <a:ea typeface="+mn-ea"/>
                <a:cs typeface="Calibri" panose="020F0502020204030204" pitchFamily="34" charset="0"/>
              </a:endParaRPr>
            </a:p>
          </p:txBody>
        </p:sp>
        <p:sp>
          <p:nvSpPr>
            <p:cNvPr id="19" name="Textfeld 18">
              <a:extLst>
                <a:ext uri="{FF2B5EF4-FFF2-40B4-BE49-F238E27FC236}">
                  <a16:creationId xmlns:a16="http://schemas.microsoft.com/office/drawing/2014/main" id="{9D3FE1DA-4070-4FDA-B6A9-C0A6947C922D}"/>
                </a:ext>
              </a:extLst>
            </p:cNvPr>
            <p:cNvSpPr txBox="1"/>
            <p:nvPr/>
          </p:nvSpPr>
          <p:spPr>
            <a:xfrm>
              <a:off x="4499692" y="1293954"/>
              <a:ext cx="936104" cy="259465"/>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rgbClr val="000000"/>
                  </a:solidFill>
                  <a:effectLst/>
                  <a:uLnTx/>
                  <a:uFillTx/>
                  <a:cs typeface="Calibri" panose="020F0502020204030204" pitchFamily="34" charset="0"/>
                </a:rPr>
                <a:t>WARUM</a:t>
              </a:r>
            </a:p>
          </p:txBody>
        </p:sp>
        <p:sp>
          <p:nvSpPr>
            <p:cNvPr id="20" name="Textfeld 19">
              <a:extLst>
                <a:ext uri="{FF2B5EF4-FFF2-40B4-BE49-F238E27FC236}">
                  <a16:creationId xmlns:a16="http://schemas.microsoft.com/office/drawing/2014/main" id="{51458886-B3D7-4416-9EE6-4FE910992898}"/>
                </a:ext>
              </a:extLst>
            </p:cNvPr>
            <p:cNvSpPr txBox="1"/>
            <p:nvPr/>
          </p:nvSpPr>
          <p:spPr>
            <a:xfrm>
              <a:off x="7663436" y="6099274"/>
              <a:ext cx="652980" cy="259465"/>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rgbClr val="000000"/>
                  </a:solidFill>
                  <a:effectLst/>
                  <a:uLnTx/>
                  <a:uFillTx/>
                  <a:cs typeface="Calibri" panose="020F0502020204030204" pitchFamily="34" charset="0"/>
                </a:rPr>
                <a:t>WAS</a:t>
              </a:r>
            </a:p>
          </p:txBody>
        </p:sp>
        <p:sp>
          <p:nvSpPr>
            <p:cNvPr id="21" name="Textfeld 20">
              <a:extLst>
                <a:ext uri="{FF2B5EF4-FFF2-40B4-BE49-F238E27FC236}">
                  <a16:creationId xmlns:a16="http://schemas.microsoft.com/office/drawing/2014/main" id="{7F6A320D-83F9-4659-B68B-29A5C30D1C78}"/>
                </a:ext>
              </a:extLst>
            </p:cNvPr>
            <p:cNvSpPr txBox="1"/>
            <p:nvPr/>
          </p:nvSpPr>
          <p:spPr>
            <a:xfrm>
              <a:off x="1676866" y="6099273"/>
              <a:ext cx="652980" cy="259465"/>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rgbClr val="000000"/>
                  </a:solidFill>
                  <a:effectLst/>
                  <a:uLnTx/>
                  <a:uFillTx/>
                  <a:cs typeface="Calibri" panose="020F0502020204030204" pitchFamily="34" charset="0"/>
                </a:rPr>
                <a:t>WIE</a:t>
              </a:r>
            </a:p>
          </p:txBody>
        </p:sp>
        <p:sp>
          <p:nvSpPr>
            <p:cNvPr id="22" name="Textfeld 21">
              <a:extLst>
                <a:ext uri="{FF2B5EF4-FFF2-40B4-BE49-F238E27FC236}">
                  <a16:creationId xmlns:a16="http://schemas.microsoft.com/office/drawing/2014/main" id="{D9AAB018-18A4-454D-83EB-19213B225568}"/>
                </a:ext>
              </a:extLst>
            </p:cNvPr>
            <p:cNvSpPr txBox="1"/>
            <p:nvPr/>
          </p:nvSpPr>
          <p:spPr>
            <a:xfrm>
              <a:off x="4348840" y="2340395"/>
              <a:ext cx="1303280" cy="259465"/>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cs typeface="Calibri" panose="020F0502020204030204" pitchFamily="34" charset="0"/>
                </a:rPr>
                <a:t>Grund-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err="1">
                  <a:ln>
                    <a:noFill/>
                  </a:ln>
                  <a:solidFill>
                    <a:srgbClr val="FFFFFF"/>
                  </a:solidFill>
                  <a:effectLst/>
                  <a:uLnTx/>
                  <a:uFillTx/>
                  <a:cs typeface="Calibri" panose="020F0502020204030204" pitchFamily="34" charset="0"/>
                </a:rPr>
                <a:t>haltung</a:t>
              </a:r>
              <a:r>
                <a:rPr kumimoji="0" lang="de-DE" sz="1600" b="0" i="0" u="none" strike="noStrike" kern="0" cap="none" spc="0" normalizeH="0" baseline="0" noProof="0" dirty="0">
                  <a:ln>
                    <a:noFill/>
                  </a:ln>
                  <a:solidFill>
                    <a:srgbClr val="FFFFFF"/>
                  </a:solidFill>
                  <a:effectLst/>
                  <a:uLnTx/>
                  <a:uFillTx/>
                  <a:cs typeface="Calibri" panose="020F0502020204030204" pitchFamily="34" charset="0"/>
                </a:rPr>
                <a:t> einer Führungskraft</a:t>
              </a:r>
            </a:p>
          </p:txBody>
        </p:sp>
        <p:sp>
          <p:nvSpPr>
            <p:cNvPr id="23" name="Textfeld 22">
              <a:extLst>
                <a:ext uri="{FF2B5EF4-FFF2-40B4-BE49-F238E27FC236}">
                  <a16:creationId xmlns:a16="http://schemas.microsoft.com/office/drawing/2014/main" id="{80F4B3F0-D4F3-45AC-AD87-B25D7F0EAA52}"/>
                </a:ext>
              </a:extLst>
            </p:cNvPr>
            <p:cNvSpPr txBox="1"/>
            <p:nvPr/>
          </p:nvSpPr>
          <p:spPr>
            <a:xfrm>
              <a:off x="6232972" y="5535633"/>
              <a:ext cx="1219348" cy="259465"/>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cs typeface="Calibri" panose="020F0502020204030204" pitchFamily="34" charset="0"/>
                </a:rPr>
                <a:t>Führungs-grundsätze</a:t>
              </a:r>
            </a:p>
          </p:txBody>
        </p:sp>
        <p:sp>
          <p:nvSpPr>
            <p:cNvPr id="24" name="Textfeld 23">
              <a:extLst>
                <a:ext uri="{FF2B5EF4-FFF2-40B4-BE49-F238E27FC236}">
                  <a16:creationId xmlns:a16="http://schemas.microsoft.com/office/drawing/2014/main" id="{6D6A2D1B-3C3B-4D62-AB6E-347F26F7DD5B}"/>
                </a:ext>
              </a:extLst>
            </p:cNvPr>
            <p:cNvSpPr txBox="1"/>
            <p:nvPr/>
          </p:nvSpPr>
          <p:spPr>
            <a:xfrm>
              <a:off x="2760272" y="5529515"/>
              <a:ext cx="936104" cy="259465"/>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cs typeface="Calibri" panose="020F0502020204030204" pitchFamily="34" charset="0"/>
                </a:rPr>
                <a:t>Führungs-aufgaben</a:t>
              </a:r>
            </a:p>
          </p:txBody>
        </p:sp>
      </p:grpSp>
    </p:spTree>
    <p:extLst>
      <p:ext uri="{BB962C8B-B14F-4D97-AF65-F5344CB8AC3E}">
        <p14:creationId xmlns:p14="http://schemas.microsoft.com/office/powerpoint/2010/main" val="3419604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fontScale="90000"/>
          </a:bodyPr>
          <a:lstStyle/>
          <a:p>
            <a:r>
              <a:rPr lang="de-DE" dirty="0">
                <a:latin typeface="+mn-lt"/>
              </a:rPr>
              <a:t>2. Wirksame Führung:</a:t>
            </a:r>
            <a:br>
              <a:rPr lang="de-DE" dirty="0">
                <a:latin typeface="+mn-lt"/>
              </a:rPr>
            </a:br>
            <a:r>
              <a:rPr lang="de-DE" dirty="0">
                <a:latin typeface="+mn-lt"/>
              </a:rPr>
              <a:t>Grundhaltung einer Führungskraft</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6"/>
          </a:xfrm>
        </p:spPr>
        <p:txBody>
          <a:bodyPr>
            <a:noAutofit/>
          </a:bodyPr>
          <a:lstStyle/>
          <a:p>
            <a:pPr marL="0" indent="0">
              <a:lnSpc>
                <a:spcPct val="100000"/>
              </a:lnSpc>
              <a:spcBef>
                <a:spcPts val="300"/>
              </a:spcBef>
              <a:buNone/>
            </a:pPr>
            <a:r>
              <a:rPr lang="de-DE" sz="2200" i="1" dirty="0"/>
              <a:t>«In dir muss brennen, was du in anderen entzünden willst.» </a:t>
            </a:r>
            <a:br>
              <a:rPr lang="de-DE" sz="2200" i="1" dirty="0"/>
            </a:br>
            <a:r>
              <a:rPr lang="de-DE" sz="1200" dirty="0"/>
              <a:t>Augustinus, 354 – 430, röm. Kirchenlehrer</a:t>
            </a:r>
            <a:br>
              <a:rPr lang="de-DE" sz="1200" dirty="0"/>
            </a:br>
            <a:endParaRPr lang="de-DE" sz="1200" dirty="0"/>
          </a:p>
          <a:p>
            <a:pPr>
              <a:lnSpc>
                <a:spcPct val="100000"/>
              </a:lnSpc>
              <a:spcBef>
                <a:spcPts val="300"/>
              </a:spcBef>
              <a:buFont typeface="Wingdings" panose="05000000000000000000" pitchFamily="2" charset="2"/>
              <a:buChar char="§"/>
            </a:pPr>
            <a:r>
              <a:rPr lang="de-DE" sz="2200" dirty="0"/>
              <a:t>Die Grundhaltung bildet das Fundament für unser Denken und Handeln</a:t>
            </a:r>
          </a:p>
          <a:p>
            <a:pPr>
              <a:lnSpc>
                <a:spcPct val="100000"/>
              </a:lnSpc>
              <a:spcBef>
                <a:spcPts val="300"/>
              </a:spcBef>
              <a:buFont typeface="Wingdings" panose="05000000000000000000" pitchFamily="2" charset="2"/>
              <a:buChar char="§"/>
            </a:pPr>
            <a:r>
              <a:rPr lang="de-DE" sz="2200" dirty="0"/>
              <a:t>Grundhaltung entspricht dem Warum </a:t>
            </a:r>
            <a:r>
              <a:rPr lang="de-DE" sz="2200" dirty="0">
                <a:latin typeface="Calibri" panose="020F0502020204030204" pitchFamily="34" charset="0"/>
                <a:cs typeface="Calibri" panose="020F0502020204030204" pitchFamily="34" charset="0"/>
              </a:rPr>
              <a:t>«Warum bin ich eine gute Führungskraft?»</a:t>
            </a:r>
            <a:endParaRPr lang="de-DE" sz="2200" dirty="0"/>
          </a:p>
          <a:p>
            <a:pPr>
              <a:lnSpc>
                <a:spcPct val="100000"/>
              </a:lnSpc>
              <a:spcBef>
                <a:spcPts val="300"/>
              </a:spcBef>
              <a:buFont typeface="Wingdings" panose="05000000000000000000" pitchFamily="2" charset="2"/>
              <a:buChar char="§"/>
            </a:pPr>
            <a:r>
              <a:rPr lang="de-DE" sz="2200" dirty="0"/>
              <a:t>Grundhaltung ist durch den Charakter geprägt, sie basiert auf unseren Überzeugungen und lässt sich nicht einfach ändern (nur über Anpassung der Gewohnheiten)</a:t>
            </a:r>
          </a:p>
          <a:p>
            <a:pPr>
              <a:lnSpc>
                <a:spcPct val="100000"/>
              </a:lnSpc>
              <a:spcBef>
                <a:spcPts val="300"/>
              </a:spcBef>
              <a:buFont typeface="Wingdings" panose="05000000000000000000" pitchFamily="2" charset="2"/>
              <a:buChar char="§"/>
            </a:pPr>
            <a:r>
              <a:rPr lang="de-DE" sz="2200" dirty="0"/>
              <a:t>In einer Organisation entspricht die Grundhaltung den Unternehmenswerten</a:t>
            </a:r>
          </a:p>
          <a:p>
            <a:pPr>
              <a:lnSpc>
                <a:spcPct val="100000"/>
              </a:lnSpc>
              <a:spcBef>
                <a:spcPts val="300"/>
              </a:spcBef>
              <a:buFont typeface="Wingdings" panose="05000000000000000000" pitchFamily="2" charset="2"/>
              <a:buChar char="§"/>
            </a:pPr>
            <a:r>
              <a:rPr lang="de-DE" sz="2200" dirty="0"/>
              <a:t>Zwei Merkmale der Grundhaltung sind Voraussetzung, um eine gute Führungskraft zu sein:</a:t>
            </a:r>
          </a:p>
          <a:p>
            <a:pPr lvl="1">
              <a:lnSpc>
                <a:spcPct val="100000"/>
              </a:lnSpc>
              <a:spcBef>
                <a:spcPts val="300"/>
              </a:spcBef>
              <a:buFont typeface="Wingdings" panose="05000000000000000000" pitchFamily="2" charset="2"/>
              <a:buChar char="§"/>
            </a:pPr>
            <a:r>
              <a:rPr lang="de-DE" sz="2200" dirty="0"/>
              <a:t>Authentisch sein</a:t>
            </a:r>
          </a:p>
          <a:p>
            <a:pPr lvl="1">
              <a:lnSpc>
                <a:spcPct val="100000"/>
              </a:lnSpc>
              <a:spcBef>
                <a:spcPts val="300"/>
              </a:spcBef>
              <a:buFont typeface="Wingdings" panose="05000000000000000000" pitchFamily="2" charset="2"/>
              <a:buChar char="§"/>
            </a:pPr>
            <a:r>
              <a:rPr lang="de-DE" sz="2200" dirty="0"/>
              <a:t>Positiv denken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3952862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fontScale="90000"/>
          </a:bodyPr>
          <a:lstStyle/>
          <a:p>
            <a:r>
              <a:rPr lang="de-DE" dirty="0">
                <a:latin typeface="+mn-lt"/>
              </a:rPr>
              <a:t>2. Wirksame Führung:</a:t>
            </a:r>
            <a:br>
              <a:rPr lang="de-DE" dirty="0">
                <a:latin typeface="+mn-lt"/>
              </a:rPr>
            </a:br>
            <a:r>
              <a:rPr lang="de-DE" dirty="0">
                <a:latin typeface="+mn-lt"/>
              </a:rPr>
              <a:t>Grundhaltung einer Führungskraft</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401620"/>
          </a:xfrm>
        </p:spPr>
        <p:txBody>
          <a:bodyPr>
            <a:noAutofit/>
          </a:bodyPr>
          <a:lstStyle/>
          <a:p>
            <a:pPr>
              <a:lnSpc>
                <a:spcPct val="100000"/>
              </a:lnSpc>
              <a:buFont typeface="Wingdings" panose="05000000000000000000" pitchFamily="2" charset="2"/>
              <a:buChar char="§"/>
            </a:pPr>
            <a:r>
              <a:rPr lang="de-DE" sz="2200" dirty="0"/>
              <a:t>Authentisch sein:</a:t>
            </a:r>
          </a:p>
          <a:p>
            <a:pPr lvl="1">
              <a:lnSpc>
                <a:spcPct val="100000"/>
              </a:lnSpc>
              <a:buFont typeface="Wingdings" panose="05000000000000000000" pitchFamily="2" charset="2"/>
              <a:buChar char="§"/>
            </a:pPr>
            <a:r>
              <a:rPr lang="de-DE" sz="2200" dirty="0"/>
              <a:t>Seine eigenen Werte sollten mit den Unternehmenswerten übereinstimmen</a:t>
            </a:r>
          </a:p>
          <a:p>
            <a:pPr lvl="1">
              <a:lnSpc>
                <a:spcPct val="100000"/>
              </a:lnSpc>
              <a:buFont typeface="Wingdings" panose="05000000000000000000" pitchFamily="2" charset="2"/>
              <a:buChar char="§"/>
            </a:pPr>
            <a:r>
              <a:rPr lang="de-DE" sz="2200" dirty="0"/>
              <a:t>Auf Basis des eigenen Wertesystems handeln</a:t>
            </a:r>
          </a:p>
          <a:p>
            <a:pPr lvl="1">
              <a:lnSpc>
                <a:spcPct val="100000"/>
              </a:lnSpc>
              <a:buFont typeface="Wingdings" panose="05000000000000000000" pitchFamily="2" charset="2"/>
              <a:buChar char="§"/>
            </a:pPr>
            <a:r>
              <a:rPr lang="de-DE" sz="2200" dirty="0"/>
              <a:t>Echt und konsistent sein</a:t>
            </a:r>
          </a:p>
          <a:p>
            <a:pPr lvl="1">
              <a:lnSpc>
                <a:spcPct val="100000"/>
              </a:lnSpc>
              <a:buFont typeface="Wingdings" panose="05000000000000000000" pitchFamily="2" charset="2"/>
              <a:buChar char="§"/>
            </a:pPr>
            <a:r>
              <a:rPr lang="de-DE" sz="2200" b="1" dirty="0"/>
              <a:t>Seine eigenen Stärken und Schwächen anerkennen, kritikfähig sein und sich reflektieren können</a:t>
            </a:r>
          </a:p>
          <a:p>
            <a:pPr lvl="1">
              <a:lnSpc>
                <a:spcPct val="100000"/>
              </a:lnSpc>
              <a:buFont typeface="Wingdings" panose="05000000000000000000" pitchFamily="2" charset="2"/>
              <a:buChar char="§"/>
            </a:pPr>
            <a:r>
              <a:rPr lang="de-DE" sz="2200" b="1" dirty="0"/>
              <a:t>Ehrlichkeit, Führungskräfte erzählen die Wahrheit und schaffen damit die Basis für Vertrauen</a:t>
            </a:r>
          </a:p>
          <a:p>
            <a:pPr lvl="1">
              <a:lnSpc>
                <a:spcPct val="100000"/>
              </a:lnSpc>
              <a:buFont typeface="Wingdings" panose="05000000000000000000" pitchFamily="2" charset="2"/>
              <a:buChar char="§"/>
            </a:pPr>
            <a:r>
              <a:rPr lang="de-DE" sz="2200" b="1" dirty="0"/>
              <a:t>Ein Umfeld schaffen, in dem nur wahre Informationen verbreitet werden</a:t>
            </a:r>
          </a:p>
          <a:p>
            <a:pPr lvl="1">
              <a:lnSpc>
                <a:spcPct val="100000"/>
              </a:lnSpc>
              <a:buFont typeface="Wingdings" panose="05000000000000000000" pitchFamily="2" charset="2"/>
              <a:buChar char="§"/>
            </a:pPr>
            <a:r>
              <a:rPr lang="de-DE" sz="2200" dirty="0"/>
              <a:t>Vertraulichkeit jederzeit wahren</a:t>
            </a:r>
          </a:p>
          <a:p>
            <a:pPr lvl="1">
              <a:lnSpc>
                <a:spcPct val="100000"/>
              </a:lnSpc>
              <a:buFont typeface="Wingdings" panose="05000000000000000000" pitchFamily="2" charset="2"/>
              <a:buChar char="§"/>
            </a:pPr>
            <a:r>
              <a:rPr lang="de-DE" sz="2200" dirty="0"/>
              <a:t>Ein klares Verständnis der Führungsrolle haben und diese wahrnehmen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3018018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fontScale="90000"/>
          </a:bodyPr>
          <a:lstStyle/>
          <a:p>
            <a:r>
              <a:rPr lang="de-DE" dirty="0">
                <a:latin typeface="+mn-lt"/>
              </a:rPr>
              <a:t>2. Wirksame Führung:</a:t>
            </a:r>
            <a:br>
              <a:rPr lang="de-DE" dirty="0">
                <a:latin typeface="+mn-lt"/>
              </a:rPr>
            </a:br>
            <a:r>
              <a:rPr lang="de-DE" dirty="0">
                <a:latin typeface="+mn-lt"/>
              </a:rPr>
              <a:t>Grundhaltung einer Führungskraft</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2" y="1775343"/>
            <a:ext cx="5328838" cy="4401620"/>
          </a:xfrm>
        </p:spPr>
        <p:txBody>
          <a:bodyPr>
            <a:noAutofit/>
          </a:bodyPr>
          <a:lstStyle/>
          <a:p>
            <a:pPr>
              <a:lnSpc>
                <a:spcPct val="100000"/>
              </a:lnSpc>
              <a:spcBef>
                <a:spcPts val="300"/>
              </a:spcBef>
              <a:buFont typeface="Wingdings" panose="05000000000000000000" pitchFamily="2" charset="2"/>
              <a:buChar char="§"/>
            </a:pPr>
            <a:r>
              <a:rPr lang="de-DE" sz="2200" dirty="0"/>
              <a:t>Positiv denken:</a:t>
            </a:r>
          </a:p>
          <a:p>
            <a:pPr lvl="1">
              <a:lnSpc>
                <a:spcPct val="100000"/>
              </a:lnSpc>
              <a:spcBef>
                <a:spcPts val="300"/>
              </a:spcBef>
              <a:buFont typeface="Wingdings" panose="05000000000000000000" pitchFamily="2" charset="2"/>
              <a:buChar char="§"/>
            </a:pPr>
            <a:r>
              <a:rPr lang="de-DE" sz="2200" dirty="0"/>
              <a:t>Eine Positive Grundhaltung wirkt auf andere Menschen inspirierend – man umgibt sich lieber mit positiven Menschen</a:t>
            </a:r>
          </a:p>
          <a:p>
            <a:pPr lvl="1">
              <a:lnSpc>
                <a:spcPct val="100000"/>
              </a:lnSpc>
              <a:spcBef>
                <a:spcPts val="300"/>
              </a:spcBef>
              <a:buFont typeface="Wingdings" panose="05000000000000000000" pitchFamily="2" charset="2"/>
              <a:buChar char="§"/>
            </a:pPr>
            <a:r>
              <a:rPr lang="de-DE" sz="2200" dirty="0"/>
              <a:t>Verhaltensweisen von Führungs-kräften werden oft von Mitarbeiten-den übernommen – eine positive Grundhaltung wirkt ansteckend</a:t>
            </a:r>
          </a:p>
          <a:p>
            <a:pPr lvl="1">
              <a:lnSpc>
                <a:spcPct val="100000"/>
              </a:lnSpc>
              <a:spcBef>
                <a:spcPts val="300"/>
              </a:spcBef>
              <a:buFont typeface="Wingdings" panose="05000000000000000000" pitchFamily="2" charset="2"/>
              <a:buChar char="§"/>
            </a:pPr>
            <a:r>
              <a:rPr lang="de-DE" sz="2200" dirty="0"/>
              <a:t>Aus Problemen werden Lösungen</a:t>
            </a:r>
          </a:p>
          <a:p>
            <a:pPr lvl="1">
              <a:lnSpc>
                <a:spcPct val="100000"/>
              </a:lnSpc>
              <a:spcBef>
                <a:spcPts val="300"/>
              </a:spcBef>
              <a:buFont typeface="Wingdings" panose="05000000000000000000" pitchFamily="2" charset="2"/>
              <a:buChar char="§"/>
            </a:pPr>
            <a:r>
              <a:rPr lang="de-DE" sz="2200" dirty="0"/>
              <a:t>Chancen werden erkannt und genutzt</a:t>
            </a:r>
          </a:p>
          <a:p>
            <a:pPr lvl="1">
              <a:lnSpc>
                <a:spcPct val="100000"/>
              </a:lnSpc>
              <a:spcBef>
                <a:spcPts val="300"/>
              </a:spcBef>
              <a:buFont typeface="Wingdings" panose="05000000000000000000" pitchFamily="2" charset="2"/>
              <a:buChar char="§"/>
            </a:pPr>
            <a:r>
              <a:rPr lang="de-DE" sz="2200" dirty="0"/>
              <a:t>Eine positive und offene Haltung gegenüber Veränderungen</a:t>
            </a:r>
          </a:p>
          <a:p>
            <a:pPr lvl="1">
              <a:lnSpc>
                <a:spcPct val="100000"/>
              </a:lnSpc>
              <a:spcBef>
                <a:spcPts val="300"/>
              </a:spcBef>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pSp>
        <p:nvGrpSpPr>
          <p:cNvPr id="8" name="Gruppieren 7">
            <a:extLst>
              <a:ext uri="{FF2B5EF4-FFF2-40B4-BE49-F238E27FC236}">
                <a16:creationId xmlns:a16="http://schemas.microsoft.com/office/drawing/2014/main" id="{E83D5D78-6D81-4902-B85B-2547839B7871}"/>
              </a:ext>
            </a:extLst>
          </p:cNvPr>
          <p:cNvGrpSpPr/>
          <p:nvPr/>
        </p:nvGrpSpPr>
        <p:grpSpPr>
          <a:xfrm>
            <a:off x="5832894" y="2103617"/>
            <a:ext cx="6295605" cy="3514546"/>
            <a:chOff x="398986" y="1461640"/>
            <a:chExt cx="8009824" cy="4816566"/>
          </a:xfrm>
        </p:grpSpPr>
        <p:sp>
          <p:nvSpPr>
            <p:cNvPr id="9" name="Textfeld 8">
              <a:extLst>
                <a:ext uri="{FF2B5EF4-FFF2-40B4-BE49-F238E27FC236}">
                  <a16:creationId xmlns:a16="http://schemas.microsoft.com/office/drawing/2014/main" id="{435F71D1-7EC2-4A37-A70A-6E1DAFC6F323}"/>
                </a:ext>
              </a:extLst>
            </p:cNvPr>
            <p:cNvSpPr txBox="1"/>
            <p:nvPr/>
          </p:nvSpPr>
          <p:spPr>
            <a:xfrm rot="16200000">
              <a:off x="-573199" y="2433825"/>
              <a:ext cx="2232248" cy="287878"/>
            </a:xfrm>
            <a:prstGeom prst="rect">
              <a:avLst/>
            </a:prstGeom>
            <a:noFill/>
          </p:spPr>
          <p:txBody>
            <a:bodyPr wrap="square" lIns="0" tIns="0" rIns="0" bIns="0" rtlCol="0">
              <a:noAutofit/>
            </a:bodyPr>
            <a:lstStyle/>
            <a:p>
              <a:r>
                <a:rPr lang="de-DE" sz="1400" dirty="0">
                  <a:latin typeface="Calibri" panose="020F0502020204030204" pitchFamily="34" charset="0"/>
                  <a:cs typeface="Calibri" panose="020F0502020204030204" pitchFamily="34" charset="0"/>
                </a:rPr>
                <a:t>Persönliche Leistung</a:t>
              </a:r>
              <a:endParaRPr lang="de-CH" sz="1400" dirty="0" err="1">
                <a:latin typeface="Calibri" panose="020F0502020204030204" pitchFamily="34" charset="0"/>
                <a:cs typeface="Calibri" panose="020F0502020204030204" pitchFamily="34" charset="0"/>
              </a:endParaRPr>
            </a:p>
          </p:txBody>
        </p:sp>
        <p:grpSp>
          <p:nvGrpSpPr>
            <p:cNvPr id="10" name="Gruppieren 9">
              <a:extLst>
                <a:ext uri="{FF2B5EF4-FFF2-40B4-BE49-F238E27FC236}">
                  <a16:creationId xmlns:a16="http://schemas.microsoft.com/office/drawing/2014/main" id="{25FECB07-8D19-42F2-8B32-B11F1BB1D497}"/>
                </a:ext>
              </a:extLst>
            </p:cNvPr>
            <p:cNvGrpSpPr/>
            <p:nvPr/>
          </p:nvGrpSpPr>
          <p:grpSpPr>
            <a:xfrm>
              <a:off x="755576" y="1692424"/>
              <a:ext cx="7653234" cy="4585782"/>
              <a:chOff x="755576" y="1692424"/>
              <a:chExt cx="7653234" cy="4585782"/>
            </a:xfrm>
          </p:grpSpPr>
          <p:sp>
            <p:nvSpPr>
              <p:cNvPr id="11" name="Rechteck 10">
                <a:extLst>
                  <a:ext uri="{FF2B5EF4-FFF2-40B4-BE49-F238E27FC236}">
                    <a16:creationId xmlns:a16="http://schemas.microsoft.com/office/drawing/2014/main" id="{73E722D4-8EB6-4FAA-A29C-B973ECA6CAF6}"/>
                  </a:ext>
                </a:extLst>
              </p:cNvPr>
              <p:cNvSpPr/>
              <p:nvPr/>
            </p:nvSpPr>
            <p:spPr>
              <a:xfrm>
                <a:off x="790614" y="1692424"/>
                <a:ext cx="7562769" cy="4256856"/>
              </a:xfrm>
              <a:prstGeom prst="rect">
                <a:avLst/>
              </a:prstGeom>
              <a:solidFill>
                <a:schemeClr val="bg1">
                  <a:lumMod val="7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400" dirty="0"/>
              </a:p>
            </p:txBody>
          </p:sp>
          <p:grpSp>
            <p:nvGrpSpPr>
              <p:cNvPr id="12" name="Gruppieren 11">
                <a:extLst>
                  <a:ext uri="{FF2B5EF4-FFF2-40B4-BE49-F238E27FC236}">
                    <a16:creationId xmlns:a16="http://schemas.microsoft.com/office/drawing/2014/main" id="{FEDA312E-3D53-4728-87A3-D777C067824D}"/>
                  </a:ext>
                </a:extLst>
              </p:cNvPr>
              <p:cNvGrpSpPr/>
              <p:nvPr/>
            </p:nvGrpSpPr>
            <p:grpSpPr>
              <a:xfrm>
                <a:off x="755576" y="1692424"/>
                <a:ext cx="7653234" cy="4585782"/>
                <a:chOff x="755576" y="1692424"/>
                <a:chExt cx="7653234" cy="4585782"/>
              </a:xfrm>
            </p:grpSpPr>
            <p:cxnSp>
              <p:nvCxnSpPr>
                <p:cNvPr id="13" name="Gerade Verbindung mit Pfeil 12">
                  <a:extLst>
                    <a:ext uri="{FF2B5EF4-FFF2-40B4-BE49-F238E27FC236}">
                      <a16:creationId xmlns:a16="http://schemas.microsoft.com/office/drawing/2014/main" id="{DD489A13-5F38-43A1-9B06-794663EF9E86}"/>
                    </a:ext>
                  </a:extLst>
                </p:cNvPr>
                <p:cNvCxnSpPr/>
                <p:nvPr/>
              </p:nvCxnSpPr>
              <p:spPr>
                <a:xfrm>
                  <a:off x="755576" y="5949280"/>
                  <a:ext cx="763284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52351929-B76D-4615-B8F6-9A808785838A}"/>
                    </a:ext>
                  </a:extLst>
                </p:cNvPr>
                <p:cNvCxnSpPr>
                  <a:cxnSpLocks/>
                </p:cNvCxnSpPr>
                <p:nvPr/>
              </p:nvCxnSpPr>
              <p:spPr>
                <a:xfrm flipV="1">
                  <a:off x="776366" y="1692424"/>
                  <a:ext cx="0" cy="425685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feld 14">
                  <a:extLst>
                    <a:ext uri="{FF2B5EF4-FFF2-40B4-BE49-F238E27FC236}">
                      <a16:creationId xmlns:a16="http://schemas.microsoft.com/office/drawing/2014/main" id="{32B947B7-660A-4291-A4E2-5B88CB53CBE3}"/>
                    </a:ext>
                  </a:extLst>
                </p:cNvPr>
                <p:cNvSpPr txBox="1"/>
                <p:nvPr/>
              </p:nvSpPr>
              <p:spPr>
                <a:xfrm>
                  <a:off x="7976762" y="5990324"/>
                  <a:ext cx="432048" cy="287882"/>
                </a:xfrm>
                <a:prstGeom prst="rect">
                  <a:avLst/>
                </a:prstGeom>
                <a:noFill/>
              </p:spPr>
              <p:txBody>
                <a:bodyPr wrap="square" lIns="0" tIns="0" rIns="0" bIns="0" rtlCol="0">
                  <a:noAutofit/>
                </a:bodyPr>
                <a:lstStyle/>
                <a:p>
                  <a:r>
                    <a:rPr lang="de-DE" sz="1400" dirty="0">
                      <a:latin typeface="Calibri" panose="020F0502020204030204" pitchFamily="34" charset="0"/>
                      <a:cs typeface="Calibri" panose="020F0502020204030204" pitchFamily="34" charset="0"/>
                    </a:rPr>
                    <a:t>Zeit</a:t>
                  </a:r>
                  <a:endParaRPr lang="de-CH" sz="1400" dirty="0" err="1">
                    <a:latin typeface="Calibri" panose="020F0502020204030204" pitchFamily="34" charset="0"/>
                    <a:cs typeface="Calibri" panose="020F0502020204030204" pitchFamily="34" charset="0"/>
                  </a:endParaRPr>
                </a:p>
              </p:txBody>
            </p:sp>
            <p:cxnSp>
              <p:nvCxnSpPr>
                <p:cNvPr id="16" name="Gerader Verbinder 15">
                  <a:extLst>
                    <a:ext uri="{FF2B5EF4-FFF2-40B4-BE49-F238E27FC236}">
                      <a16:creationId xmlns:a16="http://schemas.microsoft.com/office/drawing/2014/main" id="{6B20FF55-421D-4A92-BE05-541448F2B2F5}"/>
                    </a:ext>
                  </a:extLst>
                </p:cNvPr>
                <p:cNvCxnSpPr>
                  <a:cxnSpLocks/>
                </p:cNvCxnSpPr>
                <p:nvPr/>
              </p:nvCxnSpPr>
              <p:spPr>
                <a:xfrm>
                  <a:off x="1691680" y="2040823"/>
                  <a:ext cx="0" cy="3888432"/>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A6D5442E-56CC-4711-9F1A-5E80730B5298}"/>
                    </a:ext>
                  </a:extLst>
                </p:cNvPr>
                <p:cNvCxnSpPr>
                  <a:cxnSpLocks/>
                </p:cNvCxnSpPr>
                <p:nvPr/>
              </p:nvCxnSpPr>
              <p:spPr>
                <a:xfrm>
                  <a:off x="3959100" y="2027684"/>
                  <a:ext cx="0" cy="3888432"/>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7121D27A-689F-46D5-8039-57851B0228C0}"/>
                    </a:ext>
                  </a:extLst>
                </p:cNvPr>
                <p:cNvCxnSpPr>
                  <a:cxnSpLocks/>
                </p:cNvCxnSpPr>
                <p:nvPr/>
              </p:nvCxnSpPr>
              <p:spPr>
                <a:xfrm>
                  <a:off x="5176940" y="2027684"/>
                  <a:ext cx="0" cy="3888432"/>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4E39CFE9-3160-494F-BAFD-1BB66213DBE0}"/>
                    </a:ext>
                  </a:extLst>
                </p:cNvPr>
                <p:cNvCxnSpPr>
                  <a:cxnSpLocks/>
                </p:cNvCxnSpPr>
                <p:nvPr/>
              </p:nvCxnSpPr>
              <p:spPr>
                <a:xfrm>
                  <a:off x="6156176" y="2027684"/>
                  <a:ext cx="0" cy="3888432"/>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Gerader Verbinder 20">
                  <a:extLst>
                    <a:ext uri="{FF2B5EF4-FFF2-40B4-BE49-F238E27FC236}">
                      <a16:creationId xmlns:a16="http://schemas.microsoft.com/office/drawing/2014/main" id="{BE89894A-3CFA-4F60-88CF-024F6FE9848D}"/>
                    </a:ext>
                  </a:extLst>
                </p:cNvPr>
                <p:cNvCxnSpPr>
                  <a:cxnSpLocks/>
                </p:cNvCxnSpPr>
                <p:nvPr/>
              </p:nvCxnSpPr>
              <p:spPr>
                <a:xfrm>
                  <a:off x="2940585" y="2040823"/>
                  <a:ext cx="0" cy="3888432"/>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8A879A54-7F35-4B71-A184-E873F0053F69}"/>
                    </a:ext>
                  </a:extLst>
                </p:cNvPr>
                <p:cNvCxnSpPr>
                  <a:cxnSpLocks/>
                </p:cNvCxnSpPr>
                <p:nvPr/>
              </p:nvCxnSpPr>
              <p:spPr>
                <a:xfrm>
                  <a:off x="7308304" y="2024963"/>
                  <a:ext cx="0" cy="3888432"/>
                </a:xfrm>
                <a:prstGeom prst="line">
                  <a:avLst/>
                </a:prstGeom>
                <a:ln w="19050">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sp>
              <p:nvSpPr>
                <p:cNvPr id="23" name="Freihandform: Form 22">
                  <a:extLst>
                    <a:ext uri="{FF2B5EF4-FFF2-40B4-BE49-F238E27FC236}">
                      <a16:creationId xmlns:a16="http://schemas.microsoft.com/office/drawing/2014/main" id="{14E2E4A9-CF22-4BF4-94C9-C3608CF9F136}"/>
                    </a:ext>
                  </a:extLst>
                </p:cNvPr>
                <p:cNvSpPr/>
                <p:nvPr/>
              </p:nvSpPr>
              <p:spPr>
                <a:xfrm>
                  <a:off x="762120" y="2372126"/>
                  <a:ext cx="7180652" cy="3385647"/>
                </a:xfrm>
                <a:custGeom>
                  <a:avLst/>
                  <a:gdLst>
                    <a:gd name="connsiteX0" fmla="*/ 0 w 6866164"/>
                    <a:gd name="connsiteY0" fmla="*/ 1657350 h 3255039"/>
                    <a:gd name="connsiteX1" fmla="*/ 547007 w 6866164"/>
                    <a:gd name="connsiteY1" fmla="*/ 1502228 h 3255039"/>
                    <a:gd name="connsiteX2" fmla="*/ 1045028 w 6866164"/>
                    <a:gd name="connsiteY2" fmla="*/ 1126671 h 3255039"/>
                    <a:gd name="connsiteX3" fmla="*/ 1494064 w 6866164"/>
                    <a:gd name="connsiteY3" fmla="*/ 873578 h 3255039"/>
                    <a:gd name="connsiteX4" fmla="*/ 1894114 w 6866164"/>
                    <a:gd name="connsiteY4" fmla="*/ 996042 h 3255039"/>
                    <a:gd name="connsiteX5" fmla="*/ 2277835 w 6866164"/>
                    <a:gd name="connsiteY5" fmla="*/ 1387928 h 3255039"/>
                    <a:gd name="connsiteX6" fmla="*/ 2669721 w 6866164"/>
                    <a:gd name="connsiteY6" fmla="*/ 2302328 h 3255039"/>
                    <a:gd name="connsiteX7" fmla="*/ 2881993 w 6866164"/>
                    <a:gd name="connsiteY7" fmla="*/ 2800350 h 3255039"/>
                    <a:gd name="connsiteX8" fmla="*/ 3110593 w 6866164"/>
                    <a:gd name="connsiteY8" fmla="*/ 3028950 h 3255039"/>
                    <a:gd name="connsiteX9" fmla="*/ 3559628 w 6866164"/>
                    <a:gd name="connsiteY9" fmla="*/ 3233057 h 3255039"/>
                    <a:gd name="connsiteX10" fmla="*/ 3698421 w 6866164"/>
                    <a:gd name="connsiteY10" fmla="*/ 3249385 h 3255039"/>
                    <a:gd name="connsiteX11" fmla="*/ 3747407 w 6866164"/>
                    <a:gd name="connsiteY11" fmla="*/ 3233057 h 3255039"/>
                    <a:gd name="connsiteX12" fmla="*/ 3951514 w 6866164"/>
                    <a:gd name="connsiteY12" fmla="*/ 3151414 h 3255039"/>
                    <a:gd name="connsiteX13" fmla="*/ 4408714 w 6866164"/>
                    <a:gd name="connsiteY13" fmla="*/ 2718707 h 3255039"/>
                    <a:gd name="connsiteX14" fmla="*/ 4906735 w 6866164"/>
                    <a:gd name="connsiteY14" fmla="*/ 1894114 h 3255039"/>
                    <a:gd name="connsiteX15" fmla="*/ 5445578 w 6866164"/>
                    <a:gd name="connsiteY15" fmla="*/ 1020535 h 3255039"/>
                    <a:gd name="connsiteX16" fmla="*/ 5992585 w 6866164"/>
                    <a:gd name="connsiteY16" fmla="*/ 440871 h 3255039"/>
                    <a:gd name="connsiteX17" fmla="*/ 6866164 w 6866164"/>
                    <a:gd name="connsiteY17" fmla="*/ 0 h 3255039"/>
                    <a:gd name="connsiteX0" fmla="*/ 0 w 6866164"/>
                    <a:gd name="connsiteY0" fmla="*/ 1657350 h 3256022"/>
                    <a:gd name="connsiteX1" fmla="*/ 547007 w 6866164"/>
                    <a:gd name="connsiteY1" fmla="*/ 1502228 h 3256022"/>
                    <a:gd name="connsiteX2" fmla="*/ 1045028 w 6866164"/>
                    <a:gd name="connsiteY2" fmla="*/ 1126671 h 3256022"/>
                    <a:gd name="connsiteX3" fmla="*/ 1494064 w 6866164"/>
                    <a:gd name="connsiteY3" fmla="*/ 873578 h 3256022"/>
                    <a:gd name="connsiteX4" fmla="*/ 1894114 w 6866164"/>
                    <a:gd name="connsiteY4" fmla="*/ 996042 h 3256022"/>
                    <a:gd name="connsiteX5" fmla="*/ 2277835 w 6866164"/>
                    <a:gd name="connsiteY5" fmla="*/ 1387928 h 3256022"/>
                    <a:gd name="connsiteX6" fmla="*/ 2669721 w 6866164"/>
                    <a:gd name="connsiteY6" fmla="*/ 2302328 h 3256022"/>
                    <a:gd name="connsiteX7" fmla="*/ 2881993 w 6866164"/>
                    <a:gd name="connsiteY7" fmla="*/ 2800350 h 3256022"/>
                    <a:gd name="connsiteX8" fmla="*/ 3110593 w 6866164"/>
                    <a:gd name="connsiteY8" fmla="*/ 3028950 h 3256022"/>
                    <a:gd name="connsiteX9" fmla="*/ 3559628 w 6866164"/>
                    <a:gd name="connsiteY9" fmla="*/ 3233057 h 3256022"/>
                    <a:gd name="connsiteX10" fmla="*/ 3698421 w 6866164"/>
                    <a:gd name="connsiteY10" fmla="*/ 3249385 h 3256022"/>
                    <a:gd name="connsiteX11" fmla="*/ 3771900 w 6866164"/>
                    <a:gd name="connsiteY11" fmla="*/ 3216729 h 3256022"/>
                    <a:gd name="connsiteX12" fmla="*/ 3951514 w 6866164"/>
                    <a:gd name="connsiteY12" fmla="*/ 3151414 h 3256022"/>
                    <a:gd name="connsiteX13" fmla="*/ 4408714 w 6866164"/>
                    <a:gd name="connsiteY13" fmla="*/ 2718707 h 3256022"/>
                    <a:gd name="connsiteX14" fmla="*/ 4906735 w 6866164"/>
                    <a:gd name="connsiteY14" fmla="*/ 1894114 h 3256022"/>
                    <a:gd name="connsiteX15" fmla="*/ 5445578 w 6866164"/>
                    <a:gd name="connsiteY15" fmla="*/ 1020535 h 3256022"/>
                    <a:gd name="connsiteX16" fmla="*/ 5992585 w 6866164"/>
                    <a:gd name="connsiteY16" fmla="*/ 440871 h 3256022"/>
                    <a:gd name="connsiteX17" fmla="*/ 6866164 w 6866164"/>
                    <a:gd name="connsiteY17" fmla="*/ 0 h 3256022"/>
                    <a:gd name="connsiteX0" fmla="*/ 0 w 6866164"/>
                    <a:gd name="connsiteY0" fmla="*/ 1657350 h 3254693"/>
                    <a:gd name="connsiteX1" fmla="*/ 547007 w 6866164"/>
                    <a:gd name="connsiteY1" fmla="*/ 1502228 h 3254693"/>
                    <a:gd name="connsiteX2" fmla="*/ 1045028 w 6866164"/>
                    <a:gd name="connsiteY2" fmla="*/ 1126671 h 3254693"/>
                    <a:gd name="connsiteX3" fmla="*/ 1494064 w 6866164"/>
                    <a:gd name="connsiteY3" fmla="*/ 873578 h 3254693"/>
                    <a:gd name="connsiteX4" fmla="*/ 1894114 w 6866164"/>
                    <a:gd name="connsiteY4" fmla="*/ 996042 h 3254693"/>
                    <a:gd name="connsiteX5" fmla="*/ 2277835 w 6866164"/>
                    <a:gd name="connsiteY5" fmla="*/ 1387928 h 3254693"/>
                    <a:gd name="connsiteX6" fmla="*/ 2669721 w 6866164"/>
                    <a:gd name="connsiteY6" fmla="*/ 2302328 h 3254693"/>
                    <a:gd name="connsiteX7" fmla="*/ 2881993 w 6866164"/>
                    <a:gd name="connsiteY7" fmla="*/ 2800350 h 3254693"/>
                    <a:gd name="connsiteX8" fmla="*/ 3110593 w 6866164"/>
                    <a:gd name="connsiteY8" fmla="*/ 3028950 h 3254693"/>
                    <a:gd name="connsiteX9" fmla="*/ 3559628 w 6866164"/>
                    <a:gd name="connsiteY9" fmla="*/ 3233057 h 3254693"/>
                    <a:gd name="connsiteX10" fmla="*/ 3698421 w 6866164"/>
                    <a:gd name="connsiteY10" fmla="*/ 3249385 h 3254693"/>
                    <a:gd name="connsiteX11" fmla="*/ 3789362 w 6866164"/>
                    <a:gd name="connsiteY11" fmla="*/ 3238954 h 3254693"/>
                    <a:gd name="connsiteX12" fmla="*/ 3951514 w 6866164"/>
                    <a:gd name="connsiteY12" fmla="*/ 3151414 h 3254693"/>
                    <a:gd name="connsiteX13" fmla="*/ 4408714 w 6866164"/>
                    <a:gd name="connsiteY13" fmla="*/ 2718707 h 3254693"/>
                    <a:gd name="connsiteX14" fmla="*/ 4906735 w 6866164"/>
                    <a:gd name="connsiteY14" fmla="*/ 1894114 h 3254693"/>
                    <a:gd name="connsiteX15" fmla="*/ 5445578 w 6866164"/>
                    <a:gd name="connsiteY15" fmla="*/ 1020535 h 3254693"/>
                    <a:gd name="connsiteX16" fmla="*/ 5992585 w 6866164"/>
                    <a:gd name="connsiteY16" fmla="*/ 440871 h 3254693"/>
                    <a:gd name="connsiteX17" fmla="*/ 6866164 w 6866164"/>
                    <a:gd name="connsiteY17" fmla="*/ 0 h 3254693"/>
                    <a:gd name="connsiteX0" fmla="*/ 0 w 6866164"/>
                    <a:gd name="connsiteY0" fmla="*/ 1657350 h 3257343"/>
                    <a:gd name="connsiteX1" fmla="*/ 547007 w 6866164"/>
                    <a:gd name="connsiteY1" fmla="*/ 1502228 h 3257343"/>
                    <a:gd name="connsiteX2" fmla="*/ 1045028 w 6866164"/>
                    <a:gd name="connsiteY2" fmla="*/ 1126671 h 3257343"/>
                    <a:gd name="connsiteX3" fmla="*/ 1494064 w 6866164"/>
                    <a:gd name="connsiteY3" fmla="*/ 873578 h 3257343"/>
                    <a:gd name="connsiteX4" fmla="*/ 1894114 w 6866164"/>
                    <a:gd name="connsiteY4" fmla="*/ 996042 h 3257343"/>
                    <a:gd name="connsiteX5" fmla="*/ 2277835 w 6866164"/>
                    <a:gd name="connsiteY5" fmla="*/ 1387928 h 3257343"/>
                    <a:gd name="connsiteX6" fmla="*/ 2669721 w 6866164"/>
                    <a:gd name="connsiteY6" fmla="*/ 2302328 h 3257343"/>
                    <a:gd name="connsiteX7" fmla="*/ 2881993 w 6866164"/>
                    <a:gd name="connsiteY7" fmla="*/ 2800350 h 3257343"/>
                    <a:gd name="connsiteX8" fmla="*/ 3110593 w 6866164"/>
                    <a:gd name="connsiteY8" fmla="*/ 3028950 h 3257343"/>
                    <a:gd name="connsiteX9" fmla="*/ 3559628 w 6866164"/>
                    <a:gd name="connsiteY9" fmla="*/ 3233057 h 3257343"/>
                    <a:gd name="connsiteX10" fmla="*/ 3698421 w 6866164"/>
                    <a:gd name="connsiteY10" fmla="*/ 3254147 h 3257343"/>
                    <a:gd name="connsiteX11" fmla="*/ 3789362 w 6866164"/>
                    <a:gd name="connsiteY11" fmla="*/ 3238954 h 3257343"/>
                    <a:gd name="connsiteX12" fmla="*/ 3951514 w 6866164"/>
                    <a:gd name="connsiteY12" fmla="*/ 3151414 h 3257343"/>
                    <a:gd name="connsiteX13" fmla="*/ 4408714 w 6866164"/>
                    <a:gd name="connsiteY13" fmla="*/ 2718707 h 3257343"/>
                    <a:gd name="connsiteX14" fmla="*/ 4906735 w 6866164"/>
                    <a:gd name="connsiteY14" fmla="*/ 1894114 h 3257343"/>
                    <a:gd name="connsiteX15" fmla="*/ 5445578 w 6866164"/>
                    <a:gd name="connsiteY15" fmla="*/ 1020535 h 3257343"/>
                    <a:gd name="connsiteX16" fmla="*/ 5992585 w 6866164"/>
                    <a:gd name="connsiteY16" fmla="*/ 440871 h 3257343"/>
                    <a:gd name="connsiteX17" fmla="*/ 6866164 w 6866164"/>
                    <a:gd name="connsiteY17" fmla="*/ 0 h 3257343"/>
                    <a:gd name="connsiteX0" fmla="*/ 0 w 6866164"/>
                    <a:gd name="connsiteY0" fmla="*/ 1657350 h 3264019"/>
                    <a:gd name="connsiteX1" fmla="*/ 547007 w 6866164"/>
                    <a:gd name="connsiteY1" fmla="*/ 1502228 h 3264019"/>
                    <a:gd name="connsiteX2" fmla="*/ 1045028 w 6866164"/>
                    <a:gd name="connsiteY2" fmla="*/ 1126671 h 3264019"/>
                    <a:gd name="connsiteX3" fmla="*/ 1494064 w 6866164"/>
                    <a:gd name="connsiteY3" fmla="*/ 873578 h 3264019"/>
                    <a:gd name="connsiteX4" fmla="*/ 1894114 w 6866164"/>
                    <a:gd name="connsiteY4" fmla="*/ 996042 h 3264019"/>
                    <a:gd name="connsiteX5" fmla="*/ 2277835 w 6866164"/>
                    <a:gd name="connsiteY5" fmla="*/ 1387928 h 3264019"/>
                    <a:gd name="connsiteX6" fmla="*/ 2669721 w 6866164"/>
                    <a:gd name="connsiteY6" fmla="*/ 2302328 h 3264019"/>
                    <a:gd name="connsiteX7" fmla="*/ 2881993 w 6866164"/>
                    <a:gd name="connsiteY7" fmla="*/ 2800350 h 3264019"/>
                    <a:gd name="connsiteX8" fmla="*/ 3110593 w 6866164"/>
                    <a:gd name="connsiteY8" fmla="*/ 3028950 h 3264019"/>
                    <a:gd name="connsiteX9" fmla="*/ 3559628 w 6866164"/>
                    <a:gd name="connsiteY9" fmla="*/ 3233057 h 3264019"/>
                    <a:gd name="connsiteX10" fmla="*/ 3698421 w 6866164"/>
                    <a:gd name="connsiteY10" fmla="*/ 3263672 h 3264019"/>
                    <a:gd name="connsiteX11" fmla="*/ 3789362 w 6866164"/>
                    <a:gd name="connsiteY11" fmla="*/ 3238954 h 3264019"/>
                    <a:gd name="connsiteX12" fmla="*/ 3951514 w 6866164"/>
                    <a:gd name="connsiteY12" fmla="*/ 3151414 h 3264019"/>
                    <a:gd name="connsiteX13" fmla="*/ 4408714 w 6866164"/>
                    <a:gd name="connsiteY13" fmla="*/ 2718707 h 3264019"/>
                    <a:gd name="connsiteX14" fmla="*/ 4906735 w 6866164"/>
                    <a:gd name="connsiteY14" fmla="*/ 1894114 h 3264019"/>
                    <a:gd name="connsiteX15" fmla="*/ 5445578 w 6866164"/>
                    <a:gd name="connsiteY15" fmla="*/ 1020535 h 3264019"/>
                    <a:gd name="connsiteX16" fmla="*/ 5992585 w 6866164"/>
                    <a:gd name="connsiteY16" fmla="*/ 440871 h 3264019"/>
                    <a:gd name="connsiteX17" fmla="*/ 6866164 w 6866164"/>
                    <a:gd name="connsiteY17" fmla="*/ 0 h 3264019"/>
                    <a:gd name="connsiteX0" fmla="*/ 0 w 6866164"/>
                    <a:gd name="connsiteY0" fmla="*/ 1657350 h 3264252"/>
                    <a:gd name="connsiteX1" fmla="*/ 547007 w 6866164"/>
                    <a:gd name="connsiteY1" fmla="*/ 1502228 h 3264252"/>
                    <a:gd name="connsiteX2" fmla="*/ 1045028 w 6866164"/>
                    <a:gd name="connsiteY2" fmla="*/ 1126671 h 3264252"/>
                    <a:gd name="connsiteX3" fmla="*/ 1494064 w 6866164"/>
                    <a:gd name="connsiteY3" fmla="*/ 873578 h 3264252"/>
                    <a:gd name="connsiteX4" fmla="*/ 1894114 w 6866164"/>
                    <a:gd name="connsiteY4" fmla="*/ 996042 h 3264252"/>
                    <a:gd name="connsiteX5" fmla="*/ 2277835 w 6866164"/>
                    <a:gd name="connsiteY5" fmla="*/ 1387928 h 3264252"/>
                    <a:gd name="connsiteX6" fmla="*/ 2669721 w 6866164"/>
                    <a:gd name="connsiteY6" fmla="*/ 2302328 h 3264252"/>
                    <a:gd name="connsiteX7" fmla="*/ 2881993 w 6866164"/>
                    <a:gd name="connsiteY7" fmla="*/ 2800350 h 3264252"/>
                    <a:gd name="connsiteX8" fmla="*/ 3110593 w 6866164"/>
                    <a:gd name="connsiteY8" fmla="*/ 3028950 h 3264252"/>
                    <a:gd name="connsiteX9" fmla="*/ 3559628 w 6866164"/>
                    <a:gd name="connsiteY9" fmla="*/ 3233057 h 3264252"/>
                    <a:gd name="connsiteX10" fmla="*/ 3698421 w 6866164"/>
                    <a:gd name="connsiteY10" fmla="*/ 3263672 h 3264252"/>
                    <a:gd name="connsiteX11" fmla="*/ 3810000 w 6866164"/>
                    <a:gd name="connsiteY11" fmla="*/ 3235779 h 3264252"/>
                    <a:gd name="connsiteX12" fmla="*/ 3951514 w 6866164"/>
                    <a:gd name="connsiteY12" fmla="*/ 3151414 h 3264252"/>
                    <a:gd name="connsiteX13" fmla="*/ 4408714 w 6866164"/>
                    <a:gd name="connsiteY13" fmla="*/ 2718707 h 3264252"/>
                    <a:gd name="connsiteX14" fmla="*/ 4906735 w 6866164"/>
                    <a:gd name="connsiteY14" fmla="*/ 1894114 h 3264252"/>
                    <a:gd name="connsiteX15" fmla="*/ 5445578 w 6866164"/>
                    <a:gd name="connsiteY15" fmla="*/ 1020535 h 3264252"/>
                    <a:gd name="connsiteX16" fmla="*/ 5992585 w 6866164"/>
                    <a:gd name="connsiteY16" fmla="*/ 440871 h 3264252"/>
                    <a:gd name="connsiteX17" fmla="*/ 6866164 w 6866164"/>
                    <a:gd name="connsiteY17" fmla="*/ 0 h 3264252"/>
                    <a:gd name="connsiteX0" fmla="*/ 0 w 6866164"/>
                    <a:gd name="connsiteY0" fmla="*/ 1657350 h 3264252"/>
                    <a:gd name="connsiteX1" fmla="*/ 547007 w 6866164"/>
                    <a:gd name="connsiteY1" fmla="*/ 1502228 h 3264252"/>
                    <a:gd name="connsiteX2" fmla="*/ 1045028 w 6866164"/>
                    <a:gd name="connsiteY2" fmla="*/ 1126671 h 3264252"/>
                    <a:gd name="connsiteX3" fmla="*/ 1494064 w 6866164"/>
                    <a:gd name="connsiteY3" fmla="*/ 873578 h 3264252"/>
                    <a:gd name="connsiteX4" fmla="*/ 1894114 w 6866164"/>
                    <a:gd name="connsiteY4" fmla="*/ 996042 h 3264252"/>
                    <a:gd name="connsiteX5" fmla="*/ 2277835 w 6866164"/>
                    <a:gd name="connsiteY5" fmla="*/ 1387928 h 3264252"/>
                    <a:gd name="connsiteX6" fmla="*/ 2669721 w 6866164"/>
                    <a:gd name="connsiteY6" fmla="*/ 2302328 h 3264252"/>
                    <a:gd name="connsiteX7" fmla="*/ 2881993 w 6866164"/>
                    <a:gd name="connsiteY7" fmla="*/ 2800350 h 3264252"/>
                    <a:gd name="connsiteX8" fmla="*/ 3110593 w 6866164"/>
                    <a:gd name="connsiteY8" fmla="*/ 3028950 h 3264252"/>
                    <a:gd name="connsiteX9" fmla="*/ 3559628 w 6866164"/>
                    <a:gd name="connsiteY9" fmla="*/ 3233057 h 3264252"/>
                    <a:gd name="connsiteX10" fmla="*/ 3698421 w 6866164"/>
                    <a:gd name="connsiteY10" fmla="*/ 3263672 h 3264252"/>
                    <a:gd name="connsiteX11" fmla="*/ 3810000 w 6866164"/>
                    <a:gd name="connsiteY11" fmla="*/ 3235779 h 3264252"/>
                    <a:gd name="connsiteX12" fmla="*/ 3959452 w 6866164"/>
                    <a:gd name="connsiteY12" fmla="*/ 3127602 h 3264252"/>
                    <a:gd name="connsiteX13" fmla="*/ 4408714 w 6866164"/>
                    <a:gd name="connsiteY13" fmla="*/ 2718707 h 3264252"/>
                    <a:gd name="connsiteX14" fmla="*/ 4906735 w 6866164"/>
                    <a:gd name="connsiteY14" fmla="*/ 1894114 h 3264252"/>
                    <a:gd name="connsiteX15" fmla="*/ 5445578 w 6866164"/>
                    <a:gd name="connsiteY15" fmla="*/ 1020535 h 3264252"/>
                    <a:gd name="connsiteX16" fmla="*/ 5992585 w 6866164"/>
                    <a:gd name="connsiteY16" fmla="*/ 440871 h 3264252"/>
                    <a:gd name="connsiteX17" fmla="*/ 6866164 w 6866164"/>
                    <a:gd name="connsiteY17" fmla="*/ 0 h 3264252"/>
                    <a:gd name="connsiteX0" fmla="*/ 0 w 6866164"/>
                    <a:gd name="connsiteY0" fmla="*/ 1657350 h 3265491"/>
                    <a:gd name="connsiteX1" fmla="*/ 547007 w 6866164"/>
                    <a:gd name="connsiteY1" fmla="*/ 1502228 h 3265491"/>
                    <a:gd name="connsiteX2" fmla="*/ 1045028 w 6866164"/>
                    <a:gd name="connsiteY2" fmla="*/ 1126671 h 3265491"/>
                    <a:gd name="connsiteX3" fmla="*/ 1494064 w 6866164"/>
                    <a:gd name="connsiteY3" fmla="*/ 873578 h 3265491"/>
                    <a:gd name="connsiteX4" fmla="*/ 1894114 w 6866164"/>
                    <a:gd name="connsiteY4" fmla="*/ 996042 h 3265491"/>
                    <a:gd name="connsiteX5" fmla="*/ 2277835 w 6866164"/>
                    <a:gd name="connsiteY5" fmla="*/ 1387928 h 3265491"/>
                    <a:gd name="connsiteX6" fmla="*/ 2669721 w 6866164"/>
                    <a:gd name="connsiteY6" fmla="*/ 2302328 h 3265491"/>
                    <a:gd name="connsiteX7" fmla="*/ 2881993 w 6866164"/>
                    <a:gd name="connsiteY7" fmla="*/ 2800350 h 3265491"/>
                    <a:gd name="connsiteX8" fmla="*/ 3110593 w 6866164"/>
                    <a:gd name="connsiteY8" fmla="*/ 3028950 h 3265491"/>
                    <a:gd name="connsiteX9" fmla="*/ 3559628 w 6866164"/>
                    <a:gd name="connsiteY9" fmla="*/ 3233057 h 3265491"/>
                    <a:gd name="connsiteX10" fmla="*/ 3698421 w 6866164"/>
                    <a:gd name="connsiteY10" fmla="*/ 3263672 h 3265491"/>
                    <a:gd name="connsiteX11" fmla="*/ 3810000 w 6866164"/>
                    <a:gd name="connsiteY11" fmla="*/ 3235779 h 3265491"/>
                    <a:gd name="connsiteX12" fmla="*/ 4102327 w 6866164"/>
                    <a:gd name="connsiteY12" fmla="*/ 3026002 h 3265491"/>
                    <a:gd name="connsiteX13" fmla="*/ 4408714 w 6866164"/>
                    <a:gd name="connsiteY13" fmla="*/ 2718707 h 3265491"/>
                    <a:gd name="connsiteX14" fmla="*/ 4906735 w 6866164"/>
                    <a:gd name="connsiteY14" fmla="*/ 1894114 h 3265491"/>
                    <a:gd name="connsiteX15" fmla="*/ 5445578 w 6866164"/>
                    <a:gd name="connsiteY15" fmla="*/ 1020535 h 3265491"/>
                    <a:gd name="connsiteX16" fmla="*/ 5992585 w 6866164"/>
                    <a:gd name="connsiteY16" fmla="*/ 440871 h 3265491"/>
                    <a:gd name="connsiteX17" fmla="*/ 6866164 w 6866164"/>
                    <a:gd name="connsiteY17" fmla="*/ 0 h 3265491"/>
                    <a:gd name="connsiteX0" fmla="*/ 0 w 6866164"/>
                    <a:gd name="connsiteY0" fmla="*/ 1657350 h 3265305"/>
                    <a:gd name="connsiteX1" fmla="*/ 547007 w 6866164"/>
                    <a:gd name="connsiteY1" fmla="*/ 1502228 h 3265305"/>
                    <a:gd name="connsiteX2" fmla="*/ 1045028 w 6866164"/>
                    <a:gd name="connsiteY2" fmla="*/ 1126671 h 3265305"/>
                    <a:gd name="connsiteX3" fmla="*/ 1494064 w 6866164"/>
                    <a:gd name="connsiteY3" fmla="*/ 873578 h 3265305"/>
                    <a:gd name="connsiteX4" fmla="*/ 1894114 w 6866164"/>
                    <a:gd name="connsiteY4" fmla="*/ 996042 h 3265305"/>
                    <a:gd name="connsiteX5" fmla="*/ 2277835 w 6866164"/>
                    <a:gd name="connsiteY5" fmla="*/ 1387928 h 3265305"/>
                    <a:gd name="connsiteX6" fmla="*/ 2669721 w 6866164"/>
                    <a:gd name="connsiteY6" fmla="*/ 2302328 h 3265305"/>
                    <a:gd name="connsiteX7" fmla="*/ 2881993 w 6866164"/>
                    <a:gd name="connsiteY7" fmla="*/ 2800350 h 3265305"/>
                    <a:gd name="connsiteX8" fmla="*/ 3110593 w 6866164"/>
                    <a:gd name="connsiteY8" fmla="*/ 3028950 h 3265305"/>
                    <a:gd name="connsiteX9" fmla="*/ 3559628 w 6866164"/>
                    <a:gd name="connsiteY9" fmla="*/ 3233057 h 3265305"/>
                    <a:gd name="connsiteX10" fmla="*/ 3698421 w 6866164"/>
                    <a:gd name="connsiteY10" fmla="*/ 3263672 h 3265305"/>
                    <a:gd name="connsiteX11" fmla="*/ 3821112 w 6866164"/>
                    <a:gd name="connsiteY11" fmla="*/ 3221492 h 3265305"/>
                    <a:gd name="connsiteX12" fmla="*/ 4102327 w 6866164"/>
                    <a:gd name="connsiteY12" fmla="*/ 3026002 h 3265305"/>
                    <a:gd name="connsiteX13" fmla="*/ 4408714 w 6866164"/>
                    <a:gd name="connsiteY13" fmla="*/ 2718707 h 3265305"/>
                    <a:gd name="connsiteX14" fmla="*/ 4906735 w 6866164"/>
                    <a:gd name="connsiteY14" fmla="*/ 1894114 h 3265305"/>
                    <a:gd name="connsiteX15" fmla="*/ 5445578 w 6866164"/>
                    <a:gd name="connsiteY15" fmla="*/ 1020535 h 3265305"/>
                    <a:gd name="connsiteX16" fmla="*/ 5992585 w 6866164"/>
                    <a:gd name="connsiteY16" fmla="*/ 440871 h 3265305"/>
                    <a:gd name="connsiteX17" fmla="*/ 6866164 w 6866164"/>
                    <a:gd name="connsiteY17" fmla="*/ 0 h 3265305"/>
                    <a:gd name="connsiteX0" fmla="*/ 0 w 6866164"/>
                    <a:gd name="connsiteY0" fmla="*/ 1657350 h 3264678"/>
                    <a:gd name="connsiteX1" fmla="*/ 547007 w 6866164"/>
                    <a:gd name="connsiteY1" fmla="*/ 1502228 h 3264678"/>
                    <a:gd name="connsiteX2" fmla="*/ 1045028 w 6866164"/>
                    <a:gd name="connsiteY2" fmla="*/ 1126671 h 3264678"/>
                    <a:gd name="connsiteX3" fmla="*/ 1494064 w 6866164"/>
                    <a:gd name="connsiteY3" fmla="*/ 873578 h 3264678"/>
                    <a:gd name="connsiteX4" fmla="*/ 1894114 w 6866164"/>
                    <a:gd name="connsiteY4" fmla="*/ 996042 h 3264678"/>
                    <a:gd name="connsiteX5" fmla="*/ 2277835 w 6866164"/>
                    <a:gd name="connsiteY5" fmla="*/ 1387928 h 3264678"/>
                    <a:gd name="connsiteX6" fmla="*/ 2669721 w 6866164"/>
                    <a:gd name="connsiteY6" fmla="*/ 2302328 h 3264678"/>
                    <a:gd name="connsiteX7" fmla="*/ 2881993 w 6866164"/>
                    <a:gd name="connsiteY7" fmla="*/ 2800350 h 3264678"/>
                    <a:gd name="connsiteX8" fmla="*/ 3110593 w 6866164"/>
                    <a:gd name="connsiteY8" fmla="*/ 3028950 h 3264678"/>
                    <a:gd name="connsiteX9" fmla="*/ 3457252 w 6866164"/>
                    <a:gd name="connsiteY9" fmla="*/ 3230731 h 3264678"/>
                    <a:gd name="connsiteX10" fmla="*/ 3698421 w 6866164"/>
                    <a:gd name="connsiteY10" fmla="*/ 3263672 h 3264678"/>
                    <a:gd name="connsiteX11" fmla="*/ 3821112 w 6866164"/>
                    <a:gd name="connsiteY11" fmla="*/ 3221492 h 3264678"/>
                    <a:gd name="connsiteX12" fmla="*/ 4102327 w 6866164"/>
                    <a:gd name="connsiteY12" fmla="*/ 3026002 h 3264678"/>
                    <a:gd name="connsiteX13" fmla="*/ 4408714 w 6866164"/>
                    <a:gd name="connsiteY13" fmla="*/ 2718707 h 3264678"/>
                    <a:gd name="connsiteX14" fmla="*/ 4906735 w 6866164"/>
                    <a:gd name="connsiteY14" fmla="*/ 1894114 h 3264678"/>
                    <a:gd name="connsiteX15" fmla="*/ 5445578 w 6866164"/>
                    <a:gd name="connsiteY15" fmla="*/ 1020535 h 3264678"/>
                    <a:gd name="connsiteX16" fmla="*/ 5992585 w 6866164"/>
                    <a:gd name="connsiteY16" fmla="*/ 440871 h 3264678"/>
                    <a:gd name="connsiteX17" fmla="*/ 6866164 w 6866164"/>
                    <a:gd name="connsiteY17" fmla="*/ 0 h 3264678"/>
                    <a:gd name="connsiteX0" fmla="*/ 0 w 6866164"/>
                    <a:gd name="connsiteY0" fmla="*/ 1657350 h 3268393"/>
                    <a:gd name="connsiteX1" fmla="*/ 547007 w 6866164"/>
                    <a:gd name="connsiteY1" fmla="*/ 1502228 h 3268393"/>
                    <a:gd name="connsiteX2" fmla="*/ 1045028 w 6866164"/>
                    <a:gd name="connsiteY2" fmla="*/ 1126671 h 3268393"/>
                    <a:gd name="connsiteX3" fmla="*/ 1494064 w 6866164"/>
                    <a:gd name="connsiteY3" fmla="*/ 873578 h 3268393"/>
                    <a:gd name="connsiteX4" fmla="*/ 1894114 w 6866164"/>
                    <a:gd name="connsiteY4" fmla="*/ 996042 h 3268393"/>
                    <a:gd name="connsiteX5" fmla="*/ 2277835 w 6866164"/>
                    <a:gd name="connsiteY5" fmla="*/ 1387928 h 3268393"/>
                    <a:gd name="connsiteX6" fmla="*/ 2669721 w 6866164"/>
                    <a:gd name="connsiteY6" fmla="*/ 2302328 h 3268393"/>
                    <a:gd name="connsiteX7" fmla="*/ 2881993 w 6866164"/>
                    <a:gd name="connsiteY7" fmla="*/ 2800350 h 3268393"/>
                    <a:gd name="connsiteX8" fmla="*/ 3110593 w 6866164"/>
                    <a:gd name="connsiteY8" fmla="*/ 3028950 h 3268393"/>
                    <a:gd name="connsiteX9" fmla="*/ 3457252 w 6866164"/>
                    <a:gd name="connsiteY9" fmla="*/ 3230731 h 3268393"/>
                    <a:gd name="connsiteX10" fmla="*/ 3698421 w 6866164"/>
                    <a:gd name="connsiteY10" fmla="*/ 3263672 h 3268393"/>
                    <a:gd name="connsiteX11" fmla="*/ 3977003 w 6866164"/>
                    <a:gd name="connsiteY11" fmla="*/ 3170304 h 3268393"/>
                    <a:gd name="connsiteX12" fmla="*/ 4102327 w 6866164"/>
                    <a:gd name="connsiteY12" fmla="*/ 3026002 h 3268393"/>
                    <a:gd name="connsiteX13" fmla="*/ 4408714 w 6866164"/>
                    <a:gd name="connsiteY13" fmla="*/ 2718707 h 3268393"/>
                    <a:gd name="connsiteX14" fmla="*/ 4906735 w 6866164"/>
                    <a:gd name="connsiteY14" fmla="*/ 1894114 h 3268393"/>
                    <a:gd name="connsiteX15" fmla="*/ 5445578 w 6866164"/>
                    <a:gd name="connsiteY15" fmla="*/ 1020535 h 3268393"/>
                    <a:gd name="connsiteX16" fmla="*/ 5992585 w 6866164"/>
                    <a:gd name="connsiteY16" fmla="*/ 440871 h 3268393"/>
                    <a:gd name="connsiteX17" fmla="*/ 6866164 w 6866164"/>
                    <a:gd name="connsiteY17" fmla="*/ 0 h 3268393"/>
                    <a:gd name="connsiteX0" fmla="*/ 0 w 6866164"/>
                    <a:gd name="connsiteY0" fmla="*/ 1657350 h 3268393"/>
                    <a:gd name="connsiteX1" fmla="*/ 547007 w 6866164"/>
                    <a:gd name="connsiteY1" fmla="*/ 1502228 h 3268393"/>
                    <a:gd name="connsiteX2" fmla="*/ 1045028 w 6866164"/>
                    <a:gd name="connsiteY2" fmla="*/ 1126671 h 3268393"/>
                    <a:gd name="connsiteX3" fmla="*/ 1494064 w 6866164"/>
                    <a:gd name="connsiteY3" fmla="*/ 873578 h 3268393"/>
                    <a:gd name="connsiteX4" fmla="*/ 1894114 w 6866164"/>
                    <a:gd name="connsiteY4" fmla="*/ 996042 h 3268393"/>
                    <a:gd name="connsiteX5" fmla="*/ 2277835 w 6866164"/>
                    <a:gd name="connsiteY5" fmla="*/ 1387928 h 3268393"/>
                    <a:gd name="connsiteX6" fmla="*/ 2669721 w 6866164"/>
                    <a:gd name="connsiteY6" fmla="*/ 2302328 h 3268393"/>
                    <a:gd name="connsiteX7" fmla="*/ 2881993 w 6866164"/>
                    <a:gd name="connsiteY7" fmla="*/ 2800350 h 3268393"/>
                    <a:gd name="connsiteX8" fmla="*/ 3110593 w 6866164"/>
                    <a:gd name="connsiteY8" fmla="*/ 3028950 h 3268393"/>
                    <a:gd name="connsiteX9" fmla="*/ 3457252 w 6866164"/>
                    <a:gd name="connsiteY9" fmla="*/ 3230731 h 3268393"/>
                    <a:gd name="connsiteX10" fmla="*/ 3698421 w 6866164"/>
                    <a:gd name="connsiteY10" fmla="*/ 3263672 h 3268393"/>
                    <a:gd name="connsiteX11" fmla="*/ 3977003 w 6866164"/>
                    <a:gd name="connsiteY11" fmla="*/ 3170304 h 3268393"/>
                    <a:gd name="connsiteX12" fmla="*/ 4318712 w 6866164"/>
                    <a:gd name="connsiteY12" fmla="*/ 2898032 h 3268393"/>
                    <a:gd name="connsiteX13" fmla="*/ 4408714 w 6866164"/>
                    <a:gd name="connsiteY13" fmla="*/ 2718707 h 3268393"/>
                    <a:gd name="connsiteX14" fmla="*/ 4906735 w 6866164"/>
                    <a:gd name="connsiteY14" fmla="*/ 1894114 h 3268393"/>
                    <a:gd name="connsiteX15" fmla="*/ 5445578 w 6866164"/>
                    <a:gd name="connsiteY15" fmla="*/ 1020535 h 3268393"/>
                    <a:gd name="connsiteX16" fmla="*/ 5992585 w 6866164"/>
                    <a:gd name="connsiteY16" fmla="*/ 440871 h 3268393"/>
                    <a:gd name="connsiteX17" fmla="*/ 6866164 w 6866164"/>
                    <a:gd name="connsiteY17" fmla="*/ 0 h 3268393"/>
                    <a:gd name="connsiteX0" fmla="*/ 0 w 6866164"/>
                    <a:gd name="connsiteY0" fmla="*/ 1657350 h 3268393"/>
                    <a:gd name="connsiteX1" fmla="*/ 547007 w 6866164"/>
                    <a:gd name="connsiteY1" fmla="*/ 1502228 h 3268393"/>
                    <a:gd name="connsiteX2" fmla="*/ 1045028 w 6866164"/>
                    <a:gd name="connsiteY2" fmla="*/ 1126671 h 3268393"/>
                    <a:gd name="connsiteX3" fmla="*/ 1494064 w 6866164"/>
                    <a:gd name="connsiteY3" fmla="*/ 873578 h 3268393"/>
                    <a:gd name="connsiteX4" fmla="*/ 1894114 w 6866164"/>
                    <a:gd name="connsiteY4" fmla="*/ 996042 h 3268393"/>
                    <a:gd name="connsiteX5" fmla="*/ 2277835 w 6866164"/>
                    <a:gd name="connsiteY5" fmla="*/ 1387928 h 3268393"/>
                    <a:gd name="connsiteX6" fmla="*/ 2669721 w 6866164"/>
                    <a:gd name="connsiteY6" fmla="*/ 2302328 h 3268393"/>
                    <a:gd name="connsiteX7" fmla="*/ 2881993 w 6866164"/>
                    <a:gd name="connsiteY7" fmla="*/ 2800350 h 3268393"/>
                    <a:gd name="connsiteX8" fmla="*/ 3110593 w 6866164"/>
                    <a:gd name="connsiteY8" fmla="*/ 3028950 h 3268393"/>
                    <a:gd name="connsiteX9" fmla="*/ 3457252 w 6866164"/>
                    <a:gd name="connsiteY9" fmla="*/ 3230731 h 3268393"/>
                    <a:gd name="connsiteX10" fmla="*/ 3698421 w 6866164"/>
                    <a:gd name="connsiteY10" fmla="*/ 3263672 h 3268393"/>
                    <a:gd name="connsiteX11" fmla="*/ 3977003 w 6866164"/>
                    <a:gd name="connsiteY11" fmla="*/ 3170304 h 3268393"/>
                    <a:gd name="connsiteX12" fmla="*/ 4318712 w 6866164"/>
                    <a:gd name="connsiteY12" fmla="*/ 2898032 h 3268393"/>
                    <a:gd name="connsiteX13" fmla="*/ 4564604 w 6866164"/>
                    <a:gd name="connsiteY13" fmla="*/ 2539550 h 3268393"/>
                    <a:gd name="connsiteX14" fmla="*/ 4906735 w 6866164"/>
                    <a:gd name="connsiteY14" fmla="*/ 1894114 h 3268393"/>
                    <a:gd name="connsiteX15" fmla="*/ 5445578 w 6866164"/>
                    <a:gd name="connsiteY15" fmla="*/ 1020535 h 3268393"/>
                    <a:gd name="connsiteX16" fmla="*/ 5992585 w 6866164"/>
                    <a:gd name="connsiteY16" fmla="*/ 440871 h 3268393"/>
                    <a:gd name="connsiteX17" fmla="*/ 6866164 w 6866164"/>
                    <a:gd name="connsiteY17" fmla="*/ 0 h 3268393"/>
                    <a:gd name="connsiteX0" fmla="*/ 0 w 6866164"/>
                    <a:gd name="connsiteY0" fmla="*/ 1657350 h 3265068"/>
                    <a:gd name="connsiteX1" fmla="*/ 547007 w 6866164"/>
                    <a:gd name="connsiteY1" fmla="*/ 1502228 h 3265068"/>
                    <a:gd name="connsiteX2" fmla="*/ 1045028 w 6866164"/>
                    <a:gd name="connsiteY2" fmla="*/ 1126671 h 3265068"/>
                    <a:gd name="connsiteX3" fmla="*/ 1494064 w 6866164"/>
                    <a:gd name="connsiteY3" fmla="*/ 873578 h 3265068"/>
                    <a:gd name="connsiteX4" fmla="*/ 1894114 w 6866164"/>
                    <a:gd name="connsiteY4" fmla="*/ 996042 h 3265068"/>
                    <a:gd name="connsiteX5" fmla="*/ 2277835 w 6866164"/>
                    <a:gd name="connsiteY5" fmla="*/ 1387928 h 3265068"/>
                    <a:gd name="connsiteX6" fmla="*/ 2669721 w 6866164"/>
                    <a:gd name="connsiteY6" fmla="*/ 2302328 h 3265068"/>
                    <a:gd name="connsiteX7" fmla="*/ 2881993 w 6866164"/>
                    <a:gd name="connsiteY7" fmla="*/ 2800350 h 3265068"/>
                    <a:gd name="connsiteX8" fmla="*/ 3110593 w 6866164"/>
                    <a:gd name="connsiteY8" fmla="*/ 3028950 h 3265068"/>
                    <a:gd name="connsiteX9" fmla="*/ 3378143 w 6866164"/>
                    <a:gd name="connsiteY9" fmla="*/ 3212118 h 3265068"/>
                    <a:gd name="connsiteX10" fmla="*/ 3698421 w 6866164"/>
                    <a:gd name="connsiteY10" fmla="*/ 3263672 h 3265068"/>
                    <a:gd name="connsiteX11" fmla="*/ 3977003 w 6866164"/>
                    <a:gd name="connsiteY11" fmla="*/ 3170304 h 3265068"/>
                    <a:gd name="connsiteX12" fmla="*/ 4318712 w 6866164"/>
                    <a:gd name="connsiteY12" fmla="*/ 2898032 h 3265068"/>
                    <a:gd name="connsiteX13" fmla="*/ 4564604 w 6866164"/>
                    <a:gd name="connsiteY13" fmla="*/ 2539550 h 3265068"/>
                    <a:gd name="connsiteX14" fmla="*/ 4906735 w 6866164"/>
                    <a:gd name="connsiteY14" fmla="*/ 1894114 h 3265068"/>
                    <a:gd name="connsiteX15" fmla="*/ 5445578 w 6866164"/>
                    <a:gd name="connsiteY15" fmla="*/ 1020535 h 3265068"/>
                    <a:gd name="connsiteX16" fmla="*/ 5992585 w 6866164"/>
                    <a:gd name="connsiteY16" fmla="*/ 440871 h 3265068"/>
                    <a:gd name="connsiteX17" fmla="*/ 6866164 w 6866164"/>
                    <a:gd name="connsiteY17" fmla="*/ 0 h 3265068"/>
                    <a:gd name="connsiteX0" fmla="*/ 0 w 6866164"/>
                    <a:gd name="connsiteY0" fmla="*/ 1657350 h 3265068"/>
                    <a:gd name="connsiteX1" fmla="*/ 547007 w 6866164"/>
                    <a:gd name="connsiteY1" fmla="*/ 1502228 h 3265068"/>
                    <a:gd name="connsiteX2" fmla="*/ 1045028 w 6866164"/>
                    <a:gd name="connsiteY2" fmla="*/ 1126671 h 3265068"/>
                    <a:gd name="connsiteX3" fmla="*/ 1494064 w 6866164"/>
                    <a:gd name="connsiteY3" fmla="*/ 873578 h 3265068"/>
                    <a:gd name="connsiteX4" fmla="*/ 1894114 w 6866164"/>
                    <a:gd name="connsiteY4" fmla="*/ 996042 h 3265068"/>
                    <a:gd name="connsiteX5" fmla="*/ 2277835 w 6866164"/>
                    <a:gd name="connsiteY5" fmla="*/ 1387928 h 3265068"/>
                    <a:gd name="connsiteX6" fmla="*/ 2669721 w 6866164"/>
                    <a:gd name="connsiteY6" fmla="*/ 2302328 h 3265068"/>
                    <a:gd name="connsiteX7" fmla="*/ 2888973 w 6866164"/>
                    <a:gd name="connsiteY7" fmla="*/ 2788716 h 3265068"/>
                    <a:gd name="connsiteX8" fmla="*/ 3110593 w 6866164"/>
                    <a:gd name="connsiteY8" fmla="*/ 3028950 h 3265068"/>
                    <a:gd name="connsiteX9" fmla="*/ 3378143 w 6866164"/>
                    <a:gd name="connsiteY9" fmla="*/ 3212118 h 3265068"/>
                    <a:gd name="connsiteX10" fmla="*/ 3698421 w 6866164"/>
                    <a:gd name="connsiteY10" fmla="*/ 3263672 h 3265068"/>
                    <a:gd name="connsiteX11" fmla="*/ 3977003 w 6866164"/>
                    <a:gd name="connsiteY11" fmla="*/ 3170304 h 3265068"/>
                    <a:gd name="connsiteX12" fmla="*/ 4318712 w 6866164"/>
                    <a:gd name="connsiteY12" fmla="*/ 2898032 h 3265068"/>
                    <a:gd name="connsiteX13" fmla="*/ 4564604 w 6866164"/>
                    <a:gd name="connsiteY13" fmla="*/ 2539550 h 3265068"/>
                    <a:gd name="connsiteX14" fmla="*/ 4906735 w 6866164"/>
                    <a:gd name="connsiteY14" fmla="*/ 1894114 h 3265068"/>
                    <a:gd name="connsiteX15" fmla="*/ 5445578 w 6866164"/>
                    <a:gd name="connsiteY15" fmla="*/ 1020535 h 3265068"/>
                    <a:gd name="connsiteX16" fmla="*/ 5992585 w 6866164"/>
                    <a:gd name="connsiteY16" fmla="*/ 440871 h 3265068"/>
                    <a:gd name="connsiteX17" fmla="*/ 6866164 w 6866164"/>
                    <a:gd name="connsiteY17" fmla="*/ 0 h 3265068"/>
                    <a:gd name="connsiteX0" fmla="*/ 0 w 6866164"/>
                    <a:gd name="connsiteY0" fmla="*/ 1657350 h 3264999"/>
                    <a:gd name="connsiteX1" fmla="*/ 547007 w 6866164"/>
                    <a:gd name="connsiteY1" fmla="*/ 1502228 h 3264999"/>
                    <a:gd name="connsiteX2" fmla="*/ 1045028 w 6866164"/>
                    <a:gd name="connsiteY2" fmla="*/ 1126671 h 3264999"/>
                    <a:gd name="connsiteX3" fmla="*/ 1494064 w 6866164"/>
                    <a:gd name="connsiteY3" fmla="*/ 873578 h 3264999"/>
                    <a:gd name="connsiteX4" fmla="*/ 1894114 w 6866164"/>
                    <a:gd name="connsiteY4" fmla="*/ 996042 h 3264999"/>
                    <a:gd name="connsiteX5" fmla="*/ 2277835 w 6866164"/>
                    <a:gd name="connsiteY5" fmla="*/ 1387928 h 3264999"/>
                    <a:gd name="connsiteX6" fmla="*/ 2669721 w 6866164"/>
                    <a:gd name="connsiteY6" fmla="*/ 2302328 h 3264999"/>
                    <a:gd name="connsiteX7" fmla="*/ 2888973 w 6866164"/>
                    <a:gd name="connsiteY7" fmla="*/ 2788716 h 3264999"/>
                    <a:gd name="connsiteX8" fmla="*/ 3129207 w 6866164"/>
                    <a:gd name="connsiteY8" fmla="*/ 3038257 h 3264999"/>
                    <a:gd name="connsiteX9" fmla="*/ 3378143 w 6866164"/>
                    <a:gd name="connsiteY9" fmla="*/ 3212118 h 3264999"/>
                    <a:gd name="connsiteX10" fmla="*/ 3698421 w 6866164"/>
                    <a:gd name="connsiteY10" fmla="*/ 3263672 h 3264999"/>
                    <a:gd name="connsiteX11" fmla="*/ 3977003 w 6866164"/>
                    <a:gd name="connsiteY11" fmla="*/ 3170304 h 3264999"/>
                    <a:gd name="connsiteX12" fmla="*/ 4318712 w 6866164"/>
                    <a:gd name="connsiteY12" fmla="*/ 2898032 h 3264999"/>
                    <a:gd name="connsiteX13" fmla="*/ 4564604 w 6866164"/>
                    <a:gd name="connsiteY13" fmla="*/ 2539550 h 3264999"/>
                    <a:gd name="connsiteX14" fmla="*/ 4906735 w 6866164"/>
                    <a:gd name="connsiteY14" fmla="*/ 1894114 h 3264999"/>
                    <a:gd name="connsiteX15" fmla="*/ 5445578 w 6866164"/>
                    <a:gd name="connsiteY15" fmla="*/ 1020535 h 3264999"/>
                    <a:gd name="connsiteX16" fmla="*/ 5992585 w 6866164"/>
                    <a:gd name="connsiteY16" fmla="*/ 440871 h 3264999"/>
                    <a:gd name="connsiteX17" fmla="*/ 6866164 w 6866164"/>
                    <a:gd name="connsiteY17" fmla="*/ 0 h 3264999"/>
                    <a:gd name="connsiteX0" fmla="*/ 0 w 6866164"/>
                    <a:gd name="connsiteY0" fmla="*/ 1657350 h 3264877"/>
                    <a:gd name="connsiteX1" fmla="*/ 547007 w 6866164"/>
                    <a:gd name="connsiteY1" fmla="*/ 1502228 h 3264877"/>
                    <a:gd name="connsiteX2" fmla="*/ 1045028 w 6866164"/>
                    <a:gd name="connsiteY2" fmla="*/ 1126671 h 3264877"/>
                    <a:gd name="connsiteX3" fmla="*/ 1494064 w 6866164"/>
                    <a:gd name="connsiteY3" fmla="*/ 873578 h 3264877"/>
                    <a:gd name="connsiteX4" fmla="*/ 1894114 w 6866164"/>
                    <a:gd name="connsiteY4" fmla="*/ 996042 h 3264877"/>
                    <a:gd name="connsiteX5" fmla="*/ 2277835 w 6866164"/>
                    <a:gd name="connsiteY5" fmla="*/ 1387928 h 3264877"/>
                    <a:gd name="connsiteX6" fmla="*/ 2669721 w 6866164"/>
                    <a:gd name="connsiteY6" fmla="*/ 2302328 h 3264877"/>
                    <a:gd name="connsiteX7" fmla="*/ 2888973 w 6866164"/>
                    <a:gd name="connsiteY7" fmla="*/ 2788716 h 3264877"/>
                    <a:gd name="connsiteX8" fmla="*/ 3124554 w 6866164"/>
                    <a:gd name="connsiteY8" fmla="*/ 3056871 h 3264877"/>
                    <a:gd name="connsiteX9" fmla="*/ 3378143 w 6866164"/>
                    <a:gd name="connsiteY9" fmla="*/ 3212118 h 3264877"/>
                    <a:gd name="connsiteX10" fmla="*/ 3698421 w 6866164"/>
                    <a:gd name="connsiteY10" fmla="*/ 3263672 h 3264877"/>
                    <a:gd name="connsiteX11" fmla="*/ 3977003 w 6866164"/>
                    <a:gd name="connsiteY11" fmla="*/ 3170304 h 3264877"/>
                    <a:gd name="connsiteX12" fmla="*/ 4318712 w 6866164"/>
                    <a:gd name="connsiteY12" fmla="*/ 2898032 h 3264877"/>
                    <a:gd name="connsiteX13" fmla="*/ 4564604 w 6866164"/>
                    <a:gd name="connsiteY13" fmla="*/ 2539550 h 3264877"/>
                    <a:gd name="connsiteX14" fmla="*/ 4906735 w 6866164"/>
                    <a:gd name="connsiteY14" fmla="*/ 1894114 h 3264877"/>
                    <a:gd name="connsiteX15" fmla="*/ 5445578 w 6866164"/>
                    <a:gd name="connsiteY15" fmla="*/ 1020535 h 3264877"/>
                    <a:gd name="connsiteX16" fmla="*/ 5992585 w 6866164"/>
                    <a:gd name="connsiteY16" fmla="*/ 440871 h 3264877"/>
                    <a:gd name="connsiteX17" fmla="*/ 6866164 w 6866164"/>
                    <a:gd name="connsiteY17" fmla="*/ 0 h 3264877"/>
                    <a:gd name="connsiteX0" fmla="*/ 0 w 6866164"/>
                    <a:gd name="connsiteY0" fmla="*/ 1657350 h 3264877"/>
                    <a:gd name="connsiteX1" fmla="*/ 547007 w 6866164"/>
                    <a:gd name="connsiteY1" fmla="*/ 1502228 h 3264877"/>
                    <a:gd name="connsiteX2" fmla="*/ 985393 w 6866164"/>
                    <a:gd name="connsiteY2" fmla="*/ 1202871 h 3264877"/>
                    <a:gd name="connsiteX3" fmla="*/ 1494064 w 6866164"/>
                    <a:gd name="connsiteY3" fmla="*/ 873578 h 3264877"/>
                    <a:gd name="connsiteX4" fmla="*/ 1894114 w 6866164"/>
                    <a:gd name="connsiteY4" fmla="*/ 996042 h 3264877"/>
                    <a:gd name="connsiteX5" fmla="*/ 2277835 w 6866164"/>
                    <a:gd name="connsiteY5" fmla="*/ 1387928 h 3264877"/>
                    <a:gd name="connsiteX6" fmla="*/ 2669721 w 6866164"/>
                    <a:gd name="connsiteY6" fmla="*/ 2302328 h 3264877"/>
                    <a:gd name="connsiteX7" fmla="*/ 2888973 w 6866164"/>
                    <a:gd name="connsiteY7" fmla="*/ 2788716 h 3264877"/>
                    <a:gd name="connsiteX8" fmla="*/ 3124554 w 6866164"/>
                    <a:gd name="connsiteY8" fmla="*/ 3056871 h 3264877"/>
                    <a:gd name="connsiteX9" fmla="*/ 3378143 w 6866164"/>
                    <a:gd name="connsiteY9" fmla="*/ 3212118 h 3264877"/>
                    <a:gd name="connsiteX10" fmla="*/ 3698421 w 6866164"/>
                    <a:gd name="connsiteY10" fmla="*/ 3263672 h 3264877"/>
                    <a:gd name="connsiteX11" fmla="*/ 3977003 w 6866164"/>
                    <a:gd name="connsiteY11" fmla="*/ 3170304 h 3264877"/>
                    <a:gd name="connsiteX12" fmla="*/ 4318712 w 6866164"/>
                    <a:gd name="connsiteY12" fmla="*/ 2898032 h 3264877"/>
                    <a:gd name="connsiteX13" fmla="*/ 4564604 w 6866164"/>
                    <a:gd name="connsiteY13" fmla="*/ 2539550 h 3264877"/>
                    <a:gd name="connsiteX14" fmla="*/ 4906735 w 6866164"/>
                    <a:gd name="connsiteY14" fmla="*/ 1894114 h 3264877"/>
                    <a:gd name="connsiteX15" fmla="*/ 5445578 w 6866164"/>
                    <a:gd name="connsiteY15" fmla="*/ 1020535 h 3264877"/>
                    <a:gd name="connsiteX16" fmla="*/ 5992585 w 6866164"/>
                    <a:gd name="connsiteY16" fmla="*/ 440871 h 3264877"/>
                    <a:gd name="connsiteX17" fmla="*/ 6866164 w 6866164"/>
                    <a:gd name="connsiteY17" fmla="*/ 0 h 3264877"/>
                    <a:gd name="connsiteX0" fmla="*/ 0 w 6866164"/>
                    <a:gd name="connsiteY0" fmla="*/ 1657350 h 3264877"/>
                    <a:gd name="connsiteX1" fmla="*/ 547007 w 6866164"/>
                    <a:gd name="connsiteY1" fmla="*/ 1502228 h 3264877"/>
                    <a:gd name="connsiteX2" fmla="*/ 985393 w 6866164"/>
                    <a:gd name="connsiteY2" fmla="*/ 1202871 h 3264877"/>
                    <a:gd name="connsiteX3" fmla="*/ 1454308 w 6866164"/>
                    <a:gd name="connsiteY3" fmla="*/ 863639 h 3264877"/>
                    <a:gd name="connsiteX4" fmla="*/ 1894114 w 6866164"/>
                    <a:gd name="connsiteY4" fmla="*/ 996042 h 3264877"/>
                    <a:gd name="connsiteX5" fmla="*/ 2277835 w 6866164"/>
                    <a:gd name="connsiteY5" fmla="*/ 1387928 h 3264877"/>
                    <a:gd name="connsiteX6" fmla="*/ 2669721 w 6866164"/>
                    <a:gd name="connsiteY6" fmla="*/ 2302328 h 3264877"/>
                    <a:gd name="connsiteX7" fmla="*/ 2888973 w 6866164"/>
                    <a:gd name="connsiteY7" fmla="*/ 2788716 h 3264877"/>
                    <a:gd name="connsiteX8" fmla="*/ 3124554 w 6866164"/>
                    <a:gd name="connsiteY8" fmla="*/ 3056871 h 3264877"/>
                    <a:gd name="connsiteX9" fmla="*/ 3378143 w 6866164"/>
                    <a:gd name="connsiteY9" fmla="*/ 3212118 h 3264877"/>
                    <a:gd name="connsiteX10" fmla="*/ 3698421 w 6866164"/>
                    <a:gd name="connsiteY10" fmla="*/ 3263672 h 3264877"/>
                    <a:gd name="connsiteX11" fmla="*/ 3977003 w 6866164"/>
                    <a:gd name="connsiteY11" fmla="*/ 3170304 h 3264877"/>
                    <a:gd name="connsiteX12" fmla="*/ 4318712 w 6866164"/>
                    <a:gd name="connsiteY12" fmla="*/ 2898032 h 3264877"/>
                    <a:gd name="connsiteX13" fmla="*/ 4564604 w 6866164"/>
                    <a:gd name="connsiteY13" fmla="*/ 2539550 h 3264877"/>
                    <a:gd name="connsiteX14" fmla="*/ 4906735 w 6866164"/>
                    <a:gd name="connsiteY14" fmla="*/ 1894114 h 3264877"/>
                    <a:gd name="connsiteX15" fmla="*/ 5445578 w 6866164"/>
                    <a:gd name="connsiteY15" fmla="*/ 1020535 h 3264877"/>
                    <a:gd name="connsiteX16" fmla="*/ 5992585 w 6866164"/>
                    <a:gd name="connsiteY16" fmla="*/ 440871 h 3264877"/>
                    <a:gd name="connsiteX17" fmla="*/ 6866164 w 6866164"/>
                    <a:gd name="connsiteY17" fmla="*/ 0 h 3264877"/>
                    <a:gd name="connsiteX0" fmla="*/ 0 w 6866164"/>
                    <a:gd name="connsiteY0" fmla="*/ 1657350 h 3264877"/>
                    <a:gd name="connsiteX1" fmla="*/ 547007 w 6866164"/>
                    <a:gd name="connsiteY1" fmla="*/ 1502228 h 3264877"/>
                    <a:gd name="connsiteX2" fmla="*/ 985393 w 6866164"/>
                    <a:gd name="connsiteY2" fmla="*/ 1202871 h 3264877"/>
                    <a:gd name="connsiteX3" fmla="*/ 1454308 w 6866164"/>
                    <a:gd name="connsiteY3" fmla="*/ 863639 h 3264877"/>
                    <a:gd name="connsiteX4" fmla="*/ 1907366 w 6866164"/>
                    <a:gd name="connsiteY4" fmla="*/ 979476 h 3264877"/>
                    <a:gd name="connsiteX5" fmla="*/ 2277835 w 6866164"/>
                    <a:gd name="connsiteY5" fmla="*/ 1387928 h 3264877"/>
                    <a:gd name="connsiteX6" fmla="*/ 2669721 w 6866164"/>
                    <a:gd name="connsiteY6" fmla="*/ 2302328 h 3264877"/>
                    <a:gd name="connsiteX7" fmla="*/ 2888973 w 6866164"/>
                    <a:gd name="connsiteY7" fmla="*/ 2788716 h 3264877"/>
                    <a:gd name="connsiteX8" fmla="*/ 3124554 w 6866164"/>
                    <a:gd name="connsiteY8" fmla="*/ 3056871 h 3264877"/>
                    <a:gd name="connsiteX9" fmla="*/ 3378143 w 6866164"/>
                    <a:gd name="connsiteY9" fmla="*/ 3212118 h 3264877"/>
                    <a:gd name="connsiteX10" fmla="*/ 3698421 w 6866164"/>
                    <a:gd name="connsiteY10" fmla="*/ 3263672 h 3264877"/>
                    <a:gd name="connsiteX11" fmla="*/ 3977003 w 6866164"/>
                    <a:gd name="connsiteY11" fmla="*/ 3170304 h 3264877"/>
                    <a:gd name="connsiteX12" fmla="*/ 4318712 w 6866164"/>
                    <a:gd name="connsiteY12" fmla="*/ 2898032 h 3264877"/>
                    <a:gd name="connsiteX13" fmla="*/ 4564604 w 6866164"/>
                    <a:gd name="connsiteY13" fmla="*/ 2539550 h 3264877"/>
                    <a:gd name="connsiteX14" fmla="*/ 4906735 w 6866164"/>
                    <a:gd name="connsiteY14" fmla="*/ 1894114 h 3264877"/>
                    <a:gd name="connsiteX15" fmla="*/ 5445578 w 6866164"/>
                    <a:gd name="connsiteY15" fmla="*/ 1020535 h 3264877"/>
                    <a:gd name="connsiteX16" fmla="*/ 5992585 w 6866164"/>
                    <a:gd name="connsiteY16" fmla="*/ 440871 h 3264877"/>
                    <a:gd name="connsiteX17" fmla="*/ 6866164 w 6866164"/>
                    <a:gd name="connsiteY17" fmla="*/ 0 h 3264877"/>
                    <a:gd name="connsiteX0" fmla="*/ 0 w 6862850"/>
                    <a:gd name="connsiteY0" fmla="*/ 1604341 h 3264877"/>
                    <a:gd name="connsiteX1" fmla="*/ 543693 w 6862850"/>
                    <a:gd name="connsiteY1" fmla="*/ 1502228 h 3264877"/>
                    <a:gd name="connsiteX2" fmla="*/ 982079 w 6862850"/>
                    <a:gd name="connsiteY2" fmla="*/ 1202871 h 3264877"/>
                    <a:gd name="connsiteX3" fmla="*/ 1450994 w 6862850"/>
                    <a:gd name="connsiteY3" fmla="*/ 863639 h 3264877"/>
                    <a:gd name="connsiteX4" fmla="*/ 1904052 w 6862850"/>
                    <a:gd name="connsiteY4" fmla="*/ 979476 h 3264877"/>
                    <a:gd name="connsiteX5" fmla="*/ 2274521 w 6862850"/>
                    <a:gd name="connsiteY5" fmla="*/ 1387928 h 3264877"/>
                    <a:gd name="connsiteX6" fmla="*/ 2666407 w 6862850"/>
                    <a:gd name="connsiteY6" fmla="*/ 2302328 h 3264877"/>
                    <a:gd name="connsiteX7" fmla="*/ 2885659 w 6862850"/>
                    <a:gd name="connsiteY7" fmla="*/ 2788716 h 3264877"/>
                    <a:gd name="connsiteX8" fmla="*/ 3121240 w 6862850"/>
                    <a:gd name="connsiteY8" fmla="*/ 3056871 h 3264877"/>
                    <a:gd name="connsiteX9" fmla="*/ 3374829 w 6862850"/>
                    <a:gd name="connsiteY9" fmla="*/ 3212118 h 3264877"/>
                    <a:gd name="connsiteX10" fmla="*/ 3695107 w 6862850"/>
                    <a:gd name="connsiteY10" fmla="*/ 3263672 h 3264877"/>
                    <a:gd name="connsiteX11" fmla="*/ 3973689 w 6862850"/>
                    <a:gd name="connsiteY11" fmla="*/ 3170304 h 3264877"/>
                    <a:gd name="connsiteX12" fmla="*/ 4315398 w 6862850"/>
                    <a:gd name="connsiteY12" fmla="*/ 2898032 h 3264877"/>
                    <a:gd name="connsiteX13" fmla="*/ 4561290 w 6862850"/>
                    <a:gd name="connsiteY13" fmla="*/ 2539550 h 3264877"/>
                    <a:gd name="connsiteX14" fmla="*/ 4903421 w 6862850"/>
                    <a:gd name="connsiteY14" fmla="*/ 1894114 h 3264877"/>
                    <a:gd name="connsiteX15" fmla="*/ 5442264 w 6862850"/>
                    <a:gd name="connsiteY15" fmla="*/ 1020535 h 3264877"/>
                    <a:gd name="connsiteX16" fmla="*/ 5989271 w 6862850"/>
                    <a:gd name="connsiteY16" fmla="*/ 440871 h 3264877"/>
                    <a:gd name="connsiteX17" fmla="*/ 6862850 w 6862850"/>
                    <a:gd name="connsiteY17" fmla="*/ 0 h 3264877"/>
                    <a:gd name="connsiteX0" fmla="*/ 0 w 6862850"/>
                    <a:gd name="connsiteY0" fmla="*/ 1604341 h 3264877"/>
                    <a:gd name="connsiteX1" fmla="*/ 421110 w 6862850"/>
                    <a:gd name="connsiteY1" fmla="*/ 1525420 h 3264877"/>
                    <a:gd name="connsiteX2" fmla="*/ 982079 w 6862850"/>
                    <a:gd name="connsiteY2" fmla="*/ 1202871 h 3264877"/>
                    <a:gd name="connsiteX3" fmla="*/ 1450994 w 6862850"/>
                    <a:gd name="connsiteY3" fmla="*/ 863639 h 3264877"/>
                    <a:gd name="connsiteX4" fmla="*/ 1904052 w 6862850"/>
                    <a:gd name="connsiteY4" fmla="*/ 979476 h 3264877"/>
                    <a:gd name="connsiteX5" fmla="*/ 2274521 w 6862850"/>
                    <a:gd name="connsiteY5" fmla="*/ 1387928 h 3264877"/>
                    <a:gd name="connsiteX6" fmla="*/ 2666407 w 6862850"/>
                    <a:gd name="connsiteY6" fmla="*/ 2302328 h 3264877"/>
                    <a:gd name="connsiteX7" fmla="*/ 2885659 w 6862850"/>
                    <a:gd name="connsiteY7" fmla="*/ 2788716 h 3264877"/>
                    <a:gd name="connsiteX8" fmla="*/ 3121240 w 6862850"/>
                    <a:gd name="connsiteY8" fmla="*/ 3056871 h 3264877"/>
                    <a:gd name="connsiteX9" fmla="*/ 3374829 w 6862850"/>
                    <a:gd name="connsiteY9" fmla="*/ 3212118 h 3264877"/>
                    <a:gd name="connsiteX10" fmla="*/ 3695107 w 6862850"/>
                    <a:gd name="connsiteY10" fmla="*/ 3263672 h 3264877"/>
                    <a:gd name="connsiteX11" fmla="*/ 3973689 w 6862850"/>
                    <a:gd name="connsiteY11" fmla="*/ 3170304 h 3264877"/>
                    <a:gd name="connsiteX12" fmla="*/ 4315398 w 6862850"/>
                    <a:gd name="connsiteY12" fmla="*/ 2898032 h 3264877"/>
                    <a:gd name="connsiteX13" fmla="*/ 4561290 w 6862850"/>
                    <a:gd name="connsiteY13" fmla="*/ 2539550 h 3264877"/>
                    <a:gd name="connsiteX14" fmla="*/ 4903421 w 6862850"/>
                    <a:gd name="connsiteY14" fmla="*/ 1894114 h 3264877"/>
                    <a:gd name="connsiteX15" fmla="*/ 5442264 w 6862850"/>
                    <a:gd name="connsiteY15" fmla="*/ 1020535 h 3264877"/>
                    <a:gd name="connsiteX16" fmla="*/ 5989271 w 6862850"/>
                    <a:gd name="connsiteY16" fmla="*/ 440871 h 3264877"/>
                    <a:gd name="connsiteX17" fmla="*/ 6862850 w 6862850"/>
                    <a:gd name="connsiteY17" fmla="*/ 0 h 3264877"/>
                    <a:gd name="connsiteX0" fmla="*/ 0 w 6862850"/>
                    <a:gd name="connsiteY0" fmla="*/ 1604341 h 3264877"/>
                    <a:gd name="connsiteX1" fmla="*/ 421110 w 6862850"/>
                    <a:gd name="connsiteY1" fmla="*/ 1535359 h 3264877"/>
                    <a:gd name="connsiteX2" fmla="*/ 982079 w 6862850"/>
                    <a:gd name="connsiteY2" fmla="*/ 1202871 h 3264877"/>
                    <a:gd name="connsiteX3" fmla="*/ 1450994 w 6862850"/>
                    <a:gd name="connsiteY3" fmla="*/ 863639 h 3264877"/>
                    <a:gd name="connsiteX4" fmla="*/ 1904052 w 6862850"/>
                    <a:gd name="connsiteY4" fmla="*/ 979476 h 3264877"/>
                    <a:gd name="connsiteX5" fmla="*/ 2274521 w 6862850"/>
                    <a:gd name="connsiteY5" fmla="*/ 1387928 h 3264877"/>
                    <a:gd name="connsiteX6" fmla="*/ 2666407 w 6862850"/>
                    <a:gd name="connsiteY6" fmla="*/ 2302328 h 3264877"/>
                    <a:gd name="connsiteX7" fmla="*/ 2885659 w 6862850"/>
                    <a:gd name="connsiteY7" fmla="*/ 2788716 h 3264877"/>
                    <a:gd name="connsiteX8" fmla="*/ 3121240 w 6862850"/>
                    <a:gd name="connsiteY8" fmla="*/ 3056871 h 3264877"/>
                    <a:gd name="connsiteX9" fmla="*/ 3374829 w 6862850"/>
                    <a:gd name="connsiteY9" fmla="*/ 3212118 h 3264877"/>
                    <a:gd name="connsiteX10" fmla="*/ 3695107 w 6862850"/>
                    <a:gd name="connsiteY10" fmla="*/ 3263672 h 3264877"/>
                    <a:gd name="connsiteX11" fmla="*/ 3973689 w 6862850"/>
                    <a:gd name="connsiteY11" fmla="*/ 3170304 h 3264877"/>
                    <a:gd name="connsiteX12" fmla="*/ 4315398 w 6862850"/>
                    <a:gd name="connsiteY12" fmla="*/ 2898032 h 3264877"/>
                    <a:gd name="connsiteX13" fmla="*/ 4561290 w 6862850"/>
                    <a:gd name="connsiteY13" fmla="*/ 2539550 h 3264877"/>
                    <a:gd name="connsiteX14" fmla="*/ 4903421 w 6862850"/>
                    <a:gd name="connsiteY14" fmla="*/ 1894114 h 3264877"/>
                    <a:gd name="connsiteX15" fmla="*/ 5442264 w 6862850"/>
                    <a:gd name="connsiteY15" fmla="*/ 1020535 h 3264877"/>
                    <a:gd name="connsiteX16" fmla="*/ 5989271 w 6862850"/>
                    <a:gd name="connsiteY16" fmla="*/ 440871 h 3264877"/>
                    <a:gd name="connsiteX17" fmla="*/ 6862850 w 6862850"/>
                    <a:gd name="connsiteY17" fmla="*/ 0 h 3264877"/>
                    <a:gd name="connsiteX0" fmla="*/ 0 w 6836345"/>
                    <a:gd name="connsiteY0" fmla="*/ 1604341 h 3264877"/>
                    <a:gd name="connsiteX1" fmla="*/ 394605 w 6836345"/>
                    <a:gd name="connsiteY1" fmla="*/ 1535359 h 3264877"/>
                    <a:gd name="connsiteX2" fmla="*/ 955574 w 6836345"/>
                    <a:gd name="connsiteY2" fmla="*/ 1202871 h 3264877"/>
                    <a:gd name="connsiteX3" fmla="*/ 1424489 w 6836345"/>
                    <a:gd name="connsiteY3" fmla="*/ 863639 h 3264877"/>
                    <a:gd name="connsiteX4" fmla="*/ 1877547 w 6836345"/>
                    <a:gd name="connsiteY4" fmla="*/ 979476 h 3264877"/>
                    <a:gd name="connsiteX5" fmla="*/ 2248016 w 6836345"/>
                    <a:gd name="connsiteY5" fmla="*/ 1387928 h 3264877"/>
                    <a:gd name="connsiteX6" fmla="*/ 2639902 w 6836345"/>
                    <a:gd name="connsiteY6" fmla="*/ 2302328 h 3264877"/>
                    <a:gd name="connsiteX7" fmla="*/ 2859154 w 6836345"/>
                    <a:gd name="connsiteY7" fmla="*/ 2788716 h 3264877"/>
                    <a:gd name="connsiteX8" fmla="*/ 3094735 w 6836345"/>
                    <a:gd name="connsiteY8" fmla="*/ 3056871 h 3264877"/>
                    <a:gd name="connsiteX9" fmla="*/ 3348324 w 6836345"/>
                    <a:gd name="connsiteY9" fmla="*/ 3212118 h 3264877"/>
                    <a:gd name="connsiteX10" fmla="*/ 3668602 w 6836345"/>
                    <a:gd name="connsiteY10" fmla="*/ 3263672 h 3264877"/>
                    <a:gd name="connsiteX11" fmla="*/ 3947184 w 6836345"/>
                    <a:gd name="connsiteY11" fmla="*/ 3170304 h 3264877"/>
                    <a:gd name="connsiteX12" fmla="*/ 4288893 w 6836345"/>
                    <a:gd name="connsiteY12" fmla="*/ 2898032 h 3264877"/>
                    <a:gd name="connsiteX13" fmla="*/ 4534785 w 6836345"/>
                    <a:gd name="connsiteY13" fmla="*/ 2539550 h 3264877"/>
                    <a:gd name="connsiteX14" fmla="*/ 4876916 w 6836345"/>
                    <a:gd name="connsiteY14" fmla="*/ 1894114 h 3264877"/>
                    <a:gd name="connsiteX15" fmla="*/ 5415759 w 6836345"/>
                    <a:gd name="connsiteY15" fmla="*/ 1020535 h 3264877"/>
                    <a:gd name="connsiteX16" fmla="*/ 5962766 w 6836345"/>
                    <a:gd name="connsiteY16" fmla="*/ 440871 h 3264877"/>
                    <a:gd name="connsiteX17" fmla="*/ 6836345 w 6836345"/>
                    <a:gd name="connsiteY17" fmla="*/ 0 h 3264877"/>
                    <a:gd name="connsiteX0" fmla="*/ 0 w 6895980"/>
                    <a:gd name="connsiteY0" fmla="*/ 1597715 h 3264877"/>
                    <a:gd name="connsiteX1" fmla="*/ 454240 w 6895980"/>
                    <a:gd name="connsiteY1" fmla="*/ 1535359 h 3264877"/>
                    <a:gd name="connsiteX2" fmla="*/ 1015209 w 6895980"/>
                    <a:gd name="connsiteY2" fmla="*/ 1202871 h 3264877"/>
                    <a:gd name="connsiteX3" fmla="*/ 1484124 w 6895980"/>
                    <a:gd name="connsiteY3" fmla="*/ 863639 h 3264877"/>
                    <a:gd name="connsiteX4" fmla="*/ 1937182 w 6895980"/>
                    <a:gd name="connsiteY4" fmla="*/ 979476 h 3264877"/>
                    <a:gd name="connsiteX5" fmla="*/ 2307651 w 6895980"/>
                    <a:gd name="connsiteY5" fmla="*/ 1387928 h 3264877"/>
                    <a:gd name="connsiteX6" fmla="*/ 2699537 w 6895980"/>
                    <a:gd name="connsiteY6" fmla="*/ 2302328 h 3264877"/>
                    <a:gd name="connsiteX7" fmla="*/ 2918789 w 6895980"/>
                    <a:gd name="connsiteY7" fmla="*/ 2788716 h 3264877"/>
                    <a:gd name="connsiteX8" fmla="*/ 3154370 w 6895980"/>
                    <a:gd name="connsiteY8" fmla="*/ 3056871 h 3264877"/>
                    <a:gd name="connsiteX9" fmla="*/ 3407959 w 6895980"/>
                    <a:gd name="connsiteY9" fmla="*/ 3212118 h 3264877"/>
                    <a:gd name="connsiteX10" fmla="*/ 3728237 w 6895980"/>
                    <a:gd name="connsiteY10" fmla="*/ 3263672 h 3264877"/>
                    <a:gd name="connsiteX11" fmla="*/ 4006819 w 6895980"/>
                    <a:gd name="connsiteY11" fmla="*/ 3170304 h 3264877"/>
                    <a:gd name="connsiteX12" fmla="*/ 4348528 w 6895980"/>
                    <a:gd name="connsiteY12" fmla="*/ 2898032 h 3264877"/>
                    <a:gd name="connsiteX13" fmla="*/ 4594420 w 6895980"/>
                    <a:gd name="connsiteY13" fmla="*/ 2539550 h 3264877"/>
                    <a:gd name="connsiteX14" fmla="*/ 4936551 w 6895980"/>
                    <a:gd name="connsiteY14" fmla="*/ 1894114 h 3264877"/>
                    <a:gd name="connsiteX15" fmla="*/ 5475394 w 6895980"/>
                    <a:gd name="connsiteY15" fmla="*/ 1020535 h 3264877"/>
                    <a:gd name="connsiteX16" fmla="*/ 6022401 w 6895980"/>
                    <a:gd name="connsiteY16" fmla="*/ 440871 h 3264877"/>
                    <a:gd name="connsiteX17" fmla="*/ 6895980 w 6895980"/>
                    <a:gd name="connsiteY17" fmla="*/ 0 h 3264877"/>
                    <a:gd name="connsiteX0" fmla="*/ 0 w 7310048"/>
                    <a:gd name="connsiteY0" fmla="*/ 1675353 h 3342515"/>
                    <a:gd name="connsiteX1" fmla="*/ 454240 w 7310048"/>
                    <a:gd name="connsiteY1" fmla="*/ 1612997 h 3342515"/>
                    <a:gd name="connsiteX2" fmla="*/ 1015209 w 7310048"/>
                    <a:gd name="connsiteY2" fmla="*/ 1280509 h 3342515"/>
                    <a:gd name="connsiteX3" fmla="*/ 1484124 w 7310048"/>
                    <a:gd name="connsiteY3" fmla="*/ 941277 h 3342515"/>
                    <a:gd name="connsiteX4" fmla="*/ 1937182 w 7310048"/>
                    <a:gd name="connsiteY4" fmla="*/ 1057114 h 3342515"/>
                    <a:gd name="connsiteX5" fmla="*/ 2307651 w 7310048"/>
                    <a:gd name="connsiteY5" fmla="*/ 1465566 h 3342515"/>
                    <a:gd name="connsiteX6" fmla="*/ 2699537 w 7310048"/>
                    <a:gd name="connsiteY6" fmla="*/ 2379966 h 3342515"/>
                    <a:gd name="connsiteX7" fmla="*/ 2918789 w 7310048"/>
                    <a:gd name="connsiteY7" fmla="*/ 2866354 h 3342515"/>
                    <a:gd name="connsiteX8" fmla="*/ 3154370 w 7310048"/>
                    <a:gd name="connsiteY8" fmla="*/ 3134509 h 3342515"/>
                    <a:gd name="connsiteX9" fmla="*/ 3407959 w 7310048"/>
                    <a:gd name="connsiteY9" fmla="*/ 3289756 h 3342515"/>
                    <a:gd name="connsiteX10" fmla="*/ 3728237 w 7310048"/>
                    <a:gd name="connsiteY10" fmla="*/ 3341310 h 3342515"/>
                    <a:gd name="connsiteX11" fmla="*/ 4006819 w 7310048"/>
                    <a:gd name="connsiteY11" fmla="*/ 3247942 h 3342515"/>
                    <a:gd name="connsiteX12" fmla="*/ 4348528 w 7310048"/>
                    <a:gd name="connsiteY12" fmla="*/ 2975670 h 3342515"/>
                    <a:gd name="connsiteX13" fmla="*/ 4594420 w 7310048"/>
                    <a:gd name="connsiteY13" fmla="*/ 2617188 h 3342515"/>
                    <a:gd name="connsiteX14" fmla="*/ 4936551 w 7310048"/>
                    <a:gd name="connsiteY14" fmla="*/ 1971752 h 3342515"/>
                    <a:gd name="connsiteX15" fmla="*/ 5475394 w 7310048"/>
                    <a:gd name="connsiteY15" fmla="*/ 1098173 h 3342515"/>
                    <a:gd name="connsiteX16" fmla="*/ 6022401 w 7310048"/>
                    <a:gd name="connsiteY16" fmla="*/ 518509 h 3342515"/>
                    <a:gd name="connsiteX17" fmla="*/ 7310048 w 7310048"/>
                    <a:gd name="connsiteY17" fmla="*/ 0 h 3342515"/>
                    <a:gd name="connsiteX0" fmla="*/ 0 w 7310048"/>
                    <a:gd name="connsiteY0" fmla="*/ 1675353 h 3342515"/>
                    <a:gd name="connsiteX1" fmla="*/ 454240 w 7310048"/>
                    <a:gd name="connsiteY1" fmla="*/ 1612997 h 3342515"/>
                    <a:gd name="connsiteX2" fmla="*/ 1015209 w 7310048"/>
                    <a:gd name="connsiteY2" fmla="*/ 1280509 h 3342515"/>
                    <a:gd name="connsiteX3" fmla="*/ 1484124 w 7310048"/>
                    <a:gd name="connsiteY3" fmla="*/ 941277 h 3342515"/>
                    <a:gd name="connsiteX4" fmla="*/ 1937182 w 7310048"/>
                    <a:gd name="connsiteY4" fmla="*/ 1057114 h 3342515"/>
                    <a:gd name="connsiteX5" fmla="*/ 2307651 w 7310048"/>
                    <a:gd name="connsiteY5" fmla="*/ 1465566 h 3342515"/>
                    <a:gd name="connsiteX6" fmla="*/ 2699537 w 7310048"/>
                    <a:gd name="connsiteY6" fmla="*/ 2379966 h 3342515"/>
                    <a:gd name="connsiteX7" fmla="*/ 2918789 w 7310048"/>
                    <a:gd name="connsiteY7" fmla="*/ 2866354 h 3342515"/>
                    <a:gd name="connsiteX8" fmla="*/ 3154370 w 7310048"/>
                    <a:gd name="connsiteY8" fmla="*/ 3134509 h 3342515"/>
                    <a:gd name="connsiteX9" fmla="*/ 3407959 w 7310048"/>
                    <a:gd name="connsiteY9" fmla="*/ 3289756 h 3342515"/>
                    <a:gd name="connsiteX10" fmla="*/ 3728237 w 7310048"/>
                    <a:gd name="connsiteY10" fmla="*/ 3341310 h 3342515"/>
                    <a:gd name="connsiteX11" fmla="*/ 4006819 w 7310048"/>
                    <a:gd name="connsiteY11" fmla="*/ 3247942 h 3342515"/>
                    <a:gd name="connsiteX12" fmla="*/ 4348528 w 7310048"/>
                    <a:gd name="connsiteY12" fmla="*/ 2975670 h 3342515"/>
                    <a:gd name="connsiteX13" fmla="*/ 4594420 w 7310048"/>
                    <a:gd name="connsiteY13" fmla="*/ 2617188 h 3342515"/>
                    <a:gd name="connsiteX14" fmla="*/ 4936551 w 7310048"/>
                    <a:gd name="connsiteY14" fmla="*/ 1971752 h 3342515"/>
                    <a:gd name="connsiteX15" fmla="*/ 5475394 w 7310048"/>
                    <a:gd name="connsiteY15" fmla="*/ 1098173 h 3342515"/>
                    <a:gd name="connsiteX16" fmla="*/ 6238062 w 7310048"/>
                    <a:gd name="connsiteY16" fmla="*/ 380487 h 3342515"/>
                    <a:gd name="connsiteX17" fmla="*/ 7310048 w 7310048"/>
                    <a:gd name="connsiteY17" fmla="*/ 0 h 3342515"/>
                    <a:gd name="connsiteX0" fmla="*/ 0 w 7180652"/>
                    <a:gd name="connsiteY0" fmla="*/ 1718485 h 3385647"/>
                    <a:gd name="connsiteX1" fmla="*/ 454240 w 7180652"/>
                    <a:gd name="connsiteY1" fmla="*/ 1656129 h 3385647"/>
                    <a:gd name="connsiteX2" fmla="*/ 1015209 w 7180652"/>
                    <a:gd name="connsiteY2" fmla="*/ 1323641 h 3385647"/>
                    <a:gd name="connsiteX3" fmla="*/ 1484124 w 7180652"/>
                    <a:gd name="connsiteY3" fmla="*/ 984409 h 3385647"/>
                    <a:gd name="connsiteX4" fmla="*/ 1937182 w 7180652"/>
                    <a:gd name="connsiteY4" fmla="*/ 1100246 h 3385647"/>
                    <a:gd name="connsiteX5" fmla="*/ 2307651 w 7180652"/>
                    <a:gd name="connsiteY5" fmla="*/ 1508698 h 3385647"/>
                    <a:gd name="connsiteX6" fmla="*/ 2699537 w 7180652"/>
                    <a:gd name="connsiteY6" fmla="*/ 2423098 h 3385647"/>
                    <a:gd name="connsiteX7" fmla="*/ 2918789 w 7180652"/>
                    <a:gd name="connsiteY7" fmla="*/ 2909486 h 3385647"/>
                    <a:gd name="connsiteX8" fmla="*/ 3154370 w 7180652"/>
                    <a:gd name="connsiteY8" fmla="*/ 3177641 h 3385647"/>
                    <a:gd name="connsiteX9" fmla="*/ 3407959 w 7180652"/>
                    <a:gd name="connsiteY9" fmla="*/ 3332888 h 3385647"/>
                    <a:gd name="connsiteX10" fmla="*/ 3728237 w 7180652"/>
                    <a:gd name="connsiteY10" fmla="*/ 3384442 h 3385647"/>
                    <a:gd name="connsiteX11" fmla="*/ 4006819 w 7180652"/>
                    <a:gd name="connsiteY11" fmla="*/ 3291074 h 3385647"/>
                    <a:gd name="connsiteX12" fmla="*/ 4348528 w 7180652"/>
                    <a:gd name="connsiteY12" fmla="*/ 3018802 h 3385647"/>
                    <a:gd name="connsiteX13" fmla="*/ 4594420 w 7180652"/>
                    <a:gd name="connsiteY13" fmla="*/ 2660320 h 3385647"/>
                    <a:gd name="connsiteX14" fmla="*/ 4936551 w 7180652"/>
                    <a:gd name="connsiteY14" fmla="*/ 2014884 h 3385647"/>
                    <a:gd name="connsiteX15" fmla="*/ 5475394 w 7180652"/>
                    <a:gd name="connsiteY15" fmla="*/ 1141305 h 3385647"/>
                    <a:gd name="connsiteX16" fmla="*/ 6238062 w 7180652"/>
                    <a:gd name="connsiteY16" fmla="*/ 423619 h 3385647"/>
                    <a:gd name="connsiteX17" fmla="*/ 7180652 w 7180652"/>
                    <a:gd name="connsiteY17" fmla="*/ 0 h 3385647"/>
                    <a:gd name="connsiteX0" fmla="*/ 0 w 7180652"/>
                    <a:gd name="connsiteY0" fmla="*/ 1718485 h 3385647"/>
                    <a:gd name="connsiteX1" fmla="*/ 454240 w 7180652"/>
                    <a:gd name="connsiteY1" fmla="*/ 1656129 h 3385647"/>
                    <a:gd name="connsiteX2" fmla="*/ 983798 w 7180652"/>
                    <a:gd name="connsiteY2" fmla="*/ 1327131 h 3385647"/>
                    <a:gd name="connsiteX3" fmla="*/ 1484124 w 7180652"/>
                    <a:gd name="connsiteY3" fmla="*/ 984409 h 3385647"/>
                    <a:gd name="connsiteX4" fmla="*/ 1937182 w 7180652"/>
                    <a:gd name="connsiteY4" fmla="*/ 1100246 h 3385647"/>
                    <a:gd name="connsiteX5" fmla="*/ 2307651 w 7180652"/>
                    <a:gd name="connsiteY5" fmla="*/ 1508698 h 3385647"/>
                    <a:gd name="connsiteX6" fmla="*/ 2699537 w 7180652"/>
                    <a:gd name="connsiteY6" fmla="*/ 2423098 h 3385647"/>
                    <a:gd name="connsiteX7" fmla="*/ 2918789 w 7180652"/>
                    <a:gd name="connsiteY7" fmla="*/ 2909486 h 3385647"/>
                    <a:gd name="connsiteX8" fmla="*/ 3154370 w 7180652"/>
                    <a:gd name="connsiteY8" fmla="*/ 3177641 h 3385647"/>
                    <a:gd name="connsiteX9" fmla="*/ 3407959 w 7180652"/>
                    <a:gd name="connsiteY9" fmla="*/ 3332888 h 3385647"/>
                    <a:gd name="connsiteX10" fmla="*/ 3728237 w 7180652"/>
                    <a:gd name="connsiteY10" fmla="*/ 3384442 h 3385647"/>
                    <a:gd name="connsiteX11" fmla="*/ 4006819 w 7180652"/>
                    <a:gd name="connsiteY11" fmla="*/ 3291074 h 3385647"/>
                    <a:gd name="connsiteX12" fmla="*/ 4348528 w 7180652"/>
                    <a:gd name="connsiteY12" fmla="*/ 3018802 h 3385647"/>
                    <a:gd name="connsiteX13" fmla="*/ 4594420 w 7180652"/>
                    <a:gd name="connsiteY13" fmla="*/ 2660320 h 3385647"/>
                    <a:gd name="connsiteX14" fmla="*/ 4936551 w 7180652"/>
                    <a:gd name="connsiteY14" fmla="*/ 2014884 h 3385647"/>
                    <a:gd name="connsiteX15" fmla="*/ 5475394 w 7180652"/>
                    <a:gd name="connsiteY15" fmla="*/ 1141305 h 3385647"/>
                    <a:gd name="connsiteX16" fmla="*/ 6238062 w 7180652"/>
                    <a:gd name="connsiteY16" fmla="*/ 423619 h 3385647"/>
                    <a:gd name="connsiteX17" fmla="*/ 7180652 w 7180652"/>
                    <a:gd name="connsiteY17" fmla="*/ 0 h 3385647"/>
                    <a:gd name="connsiteX0" fmla="*/ 0 w 7180652"/>
                    <a:gd name="connsiteY0" fmla="*/ 1718485 h 3385647"/>
                    <a:gd name="connsiteX1" fmla="*/ 443770 w 7180652"/>
                    <a:gd name="connsiteY1" fmla="*/ 1684050 h 3385647"/>
                    <a:gd name="connsiteX2" fmla="*/ 983798 w 7180652"/>
                    <a:gd name="connsiteY2" fmla="*/ 1327131 h 3385647"/>
                    <a:gd name="connsiteX3" fmla="*/ 1484124 w 7180652"/>
                    <a:gd name="connsiteY3" fmla="*/ 984409 h 3385647"/>
                    <a:gd name="connsiteX4" fmla="*/ 1937182 w 7180652"/>
                    <a:gd name="connsiteY4" fmla="*/ 1100246 h 3385647"/>
                    <a:gd name="connsiteX5" fmla="*/ 2307651 w 7180652"/>
                    <a:gd name="connsiteY5" fmla="*/ 1508698 h 3385647"/>
                    <a:gd name="connsiteX6" fmla="*/ 2699537 w 7180652"/>
                    <a:gd name="connsiteY6" fmla="*/ 2423098 h 3385647"/>
                    <a:gd name="connsiteX7" fmla="*/ 2918789 w 7180652"/>
                    <a:gd name="connsiteY7" fmla="*/ 2909486 h 3385647"/>
                    <a:gd name="connsiteX8" fmla="*/ 3154370 w 7180652"/>
                    <a:gd name="connsiteY8" fmla="*/ 3177641 h 3385647"/>
                    <a:gd name="connsiteX9" fmla="*/ 3407959 w 7180652"/>
                    <a:gd name="connsiteY9" fmla="*/ 3332888 h 3385647"/>
                    <a:gd name="connsiteX10" fmla="*/ 3728237 w 7180652"/>
                    <a:gd name="connsiteY10" fmla="*/ 3384442 h 3385647"/>
                    <a:gd name="connsiteX11" fmla="*/ 4006819 w 7180652"/>
                    <a:gd name="connsiteY11" fmla="*/ 3291074 h 3385647"/>
                    <a:gd name="connsiteX12" fmla="*/ 4348528 w 7180652"/>
                    <a:gd name="connsiteY12" fmla="*/ 3018802 h 3385647"/>
                    <a:gd name="connsiteX13" fmla="*/ 4594420 w 7180652"/>
                    <a:gd name="connsiteY13" fmla="*/ 2660320 h 3385647"/>
                    <a:gd name="connsiteX14" fmla="*/ 4936551 w 7180652"/>
                    <a:gd name="connsiteY14" fmla="*/ 2014884 h 3385647"/>
                    <a:gd name="connsiteX15" fmla="*/ 5475394 w 7180652"/>
                    <a:gd name="connsiteY15" fmla="*/ 1141305 h 3385647"/>
                    <a:gd name="connsiteX16" fmla="*/ 6238062 w 7180652"/>
                    <a:gd name="connsiteY16" fmla="*/ 423619 h 3385647"/>
                    <a:gd name="connsiteX17" fmla="*/ 7180652 w 7180652"/>
                    <a:gd name="connsiteY17" fmla="*/ 0 h 3385647"/>
                    <a:gd name="connsiteX0" fmla="*/ 0 w 7180652"/>
                    <a:gd name="connsiteY0" fmla="*/ 1718485 h 3385647"/>
                    <a:gd name="connsiteX1" fmla="*/ 454240 w 7180652"/>
                    <a:gd name="connsiteY1" fmla="*/ 1652639 h 3385647"/>
                    <a:gd name="connsiteX2" fmla="*/ 983798 w 7180652"/>
                    <a:gd name="connsiteY2" fmla="*/ 1327131 h 3385647"/>
                    <a:gd name="connsiteX3" fmla="*/ 1484124 w 7180652"/>
                    <a:gd name="connsiteY3" fmla="*/ 984409 h 3385647"/>
                    <a:gd name="connsiteX4" fmla="*/ 1937182 w 7180652"/>
                    <a:gd name="connsiteY4" fmla="*/ 1100246 h 3385647"/>
                    <a:gd name="connsiteX5" fmla="*/ 2307651 w 7180652"/>
                    <a:gd name="connsiteY5" fmla="*/ 1508698 h 3385647"/>
                    <a:gd name="connsiteX6" fmla="*/ 2699537 w 7180652"/>
                    <a:gd name="connsiteY6" fmla="*/ 2423098 h 3385647"/>
                    <a:gd name="connsiteX7" fmla="*/ 2918789 w 7180652"/>
                    <a:gd name="connsiteY7" fmla="*/ 2909486 h 3385647"/>
                    <a:gd name="connsiteX8" fmla="*/ 3154370 w 7180652"/>
                    <a:gd name="connsiteY8" fmla="*/ 3177641 h 3385647"/>
                    <a:gd name="connsiteX9" fmla="*/ 3407959 w 7180652"/>
                    <a:gd name="connsiteY9" fmla="*/ 3332888 h 3385647"/>
                    <a:gd name="connsiteX10" fmla="*/ 3728237 w 7180652"/>
                    <a:gd name="connsiteY10" fmla="*/ 3384442 h 3385647"/>
                    <a:gd name="connsiteX11" fmla="*/ 4006819 w 7180652"/>
                    <a:gd name="connsiteY11" fmla="*/ 3291074 h 3385647"/>
                    <a:gd name="connsiteX12" fmla="*/ 4348528 w 7180652"/>
                    <a:gd name="connsiteY12" fmla="*/ 3018802 h 3385647"/>
                    <a:gd name="connsiteX13" fmla="*/ 4594420 w 7180652"/>
                    <a:gd name="connsiteY13" fmla="*/ 2660320 h 3385647"/>
                    <a:gd name="connsiteX14" fmla="*/ 4936551 w 7180652"/>
                    <a:gd name="connsiteY14" fmla="*/ 2014884 h 3385647"/>
                    <a:gd name="connsiteX15" fmla="*/ 5475394 w 7180652"/>
                    <a:gd name="connsiteY15" fmla="*/ 1141305 h 3385647"/>
                    <a:gd name="connsiteX16" fmla="*/ 6238062 w 7180652"/>
                    <a:gd name="connsiteY16" fmla="*/ 423619 h 3385647"/>
                    <a:gd name="connsiteX17" fmla="*/ 7180652 w 7180652"/>
                    <a:gd name="connsiteY17" fmla="*/ 0 h 3385647"/>
                    <a:gd name="connsiteX0" fmla="*/ 0 w 7180652"/>
                    <a:gd name="connsiteY0" fmla="*/ 1718485 h 3385647"/>
                    <a:gd name="connsiteX1" fmla="*/ 548472 w 7180652"/>
                    <a:gd name="connsiteY1" fmla="*/ 1614248 h 3385647"/>
                    <a:gd name="connsiteX2" fmla="*/ 983798 w 7180652"/>
                    <a:gd name="connsiteY2" fmla="*/ 1327131 h 3385647"/>
                    <a:gd name="connsiteX3" fmla="*/ 1484124 w 7180652"/>
                    <a:gd name="connsiteY3" fmla="*/ 984409 h 3385647"/>
                    <a:gd name="connsiteX4" fmla="*/ 1937182 w 7180652"/>
                    <a:gd name="connsiteY4" fmla="*/ 1100246 h 3385647"/>
                    <a:gd name="connsiteX5" fmla="*/ 2307651 w 7180652"/>
                    <a:gd name="connsiteY5" fmla="*/ 1508698 h 3385647"/>
                    <a:gd name="connsiteX6" fmla="*/ 2699537 w 7180652"/>
                    <a:gd name="connsiteY6" fmla="*/ 2423098 h 3385647"/>
                    <a:gd name="connsiteX7" fmla="*/ 2918789 w 7180652"/>
                    <a:gd name="connsiteY7" fmla="*/ 2909486 h 3385647"/>
                    <a:gd name="connsiteX8" fmla="*/ 3154370 w 7180652"/>
                    <a:gd name="connsiteY8" fmla="*/ 3177641 h 3385647"/>
                    <a:gd name="connsiteX9" fmla="*/ 3407959 w 7180652"/>
                    <a:gd name="connsiteY9" fmla="*/ 3332888 h 3385647"/>
                    <a:gd name="connsiteX10" fmla="*/ 3728237 w 7180652"/>
                    <a:gd name="connsiteY10" fmla="*/ 3384442 h 3385647"/>
                    <a:gd name="connsiteX11" fmla="*/ 4006819 w 7180652"/>
                    <a:gd name="connsiteY11" fmla="*/ 3291074 h 3385647"/>
                    <a:gd name="connsiteX12" fmla="*/ 4348528 w 7180652"/>
                    <a:gd name="connsiteY12" fmla="*/ 3018802 h 3385647"/>
                    <a:gd name="connsiteX13" fmla="*/ 4594420 w 7180652"/>
                    <a:gd name="connsiteY13" fmla="*/ 2660320 h 3385647"/>
                    <a:gd name="connsiteX14" fmla="*/ 4936551 w 7180652"/>
                    <a:gd name="connsiteY14" fmla="*/ 2014884 h 3385647"/>
                    <a:gd name="connsiteX15" fmla="*/ 5475394 w 7180652"/>
                    <a:gd name="connsiteY15" fmla="*/ 1141305 h 3385647"/>
                    <a:gd name="connsiteX16" fmla="*/ 6238062 w 7180652"/>
                    <a:gd name="connsiteY16" fmla="*/ 423619 h 3385647"/>
                    <a:gd name="connsiteX17" fmla="*/ 7180652 w 7180652"/>
                    <a:gd name="connsiteY17" fmla="*/ 0 h 33856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180652" h="3385647">
                      <a:moveTo>
                        <a:pt x="0" y="1718485"/>
                      </a:moveTo>
                      <a:cubicBezTo>
                        <a:pt x="186418" y="1685147"/>
                        <a:pt x="384506" y="1679474"/>
                        <a:pt x="548472" y="1614248"/>
                      </a:cubicBezTo>
                      <a:cubicBezTo>
                        <a:pt x="712438" y="1549022"/>
                        <a:pt x="827856" y="1432104"/>
                        <a:pt x="983798" y="1327131"/>
                      </a:cubicBezTo>
                      <a:cubicBezTo>
                        <a:pt x="1139740" y="1222158"/>
                        <a:pt x="1325227" y="1022223"/>
                        <a:pt x="1484124" y="984409"/>
                      </a:cubicBezTo>
                      <a:cubicBezTo>
                        <a:pt x="1643021" y="946595"/>
                        <a:pt x="1799928" y="1012865"/>
                        <a:pt x="1937182" y="1100246"/>
                      </a:cubicBezTo>
                      <a:cubicBezTo>
                        <a:pt x="2074436" y="1187627"/>
                        <a:pt x="2180592" y="1288223"/>
                        <a:pt x="2307651" y="1508698"/>
                      </a:cubicBezTo>
                      <a:cubicBezTo>
                        <a:pt x="2434710" y="1729173"/>
                        <a:pt x="2597681" y="2189633"/>
                        <a:pt x="2699537" y="2423098"/>
                      </a:cubicBezTo>
                      <a:cubicBezTo>
                        <a:pt x="2801393" y="2656563"/>
                        <a:pt x="2842984" y="2783729"/>
                        <a:pt x="2918789" y="2909486"/>
                      </a:cubicBezTo>
                      <a:cubicBezTo>
                        <a:pt x="2994594" y="3035243"/>
                        <a:pt x="3072842" y="3107074"/>
                        <a:pt x="3154370" y="3177641"/>
                      </a:cubicBezTo>
                      <a:cubicBezTo>
                        <a:pt x="3235898" y="3248208"/>
                        <a:pt x="3312314" y="3298421"/>
                        <a:pt x="3407959" y="3332888"/>
                      </a:cubicBezTo>
                      <a:cubicBezTo>
                        <a:pt x="3503604" y="3367355"/>
                        <a:pt x="3628427" y="3391411"/>
                        <a:pt x="3728237" y="3384442"/>
                      </a:cubicBezTo>
                      <a:cubicBezTo>
                        <a:pt x="3828047" y="3377473"/>
                        <a:pt x="3903437" y="3352014"/>
                        <a:pt x="4006819" y="3291074"/>
                      </a:cubicBezTo>
                      <a:cubicBezTo>
                        <a:pt x="4110201" y="3230134"/>
                        <a:pt x="4250595" y="3123928"/>
                        <a:pt x="4348528" y="3018802"/>
                      </a:cubicBezTo>
                      <a:cubicBezTo>
                        <a:pt x="4446462" y="2913676"/>
                        <a:pt x="4496416" y="2827640"/>
                        <a:pt x="4594420" y="2660320"/>
                      </a:cubicBezTo>
                      <a:cubicBezTo>
                        <a:pt x="4692424" y="2493000"/>
                        <a:pt x="4789722" y="2268053"/>
                        <a:pt x="4936551" y="2014884"/>
                      </a:cubicBezTo>
                      <a:cubicBezTo>
                        <a:pt x="5083380" y="1761715"/>
                        <a:pt x="5258476" y="1406516"/>
                        <a:pt x="5475394" y="1141305"/>
                      </a:cubicBezTo>
                      <a:cubicBezTo>
                        <a:pt x="5692312" y="876094"/>
                        <a:pt x="6001298" y="593708"/>
                        <a:pt x="6238062" y="423619"/>
                      </a:cubicBezTo>
                      <a:cubicBezTo>
                        <a:pt x="6474826" y="253530"/>
                        <a:pt x="6862244" y="135391"/>
                        <a:pt x="7180652" y="0"/>
                      </a:cubicBezTo>
                    </a:path>
                  </a:pathLst>
                </a:cu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sz="1400"/>
                </a:p>
              </p:txBody>
            </p:sp>
            <p:sp>
              <p:nvSpPr>
                <p:cNvPr id="24" name="Textfeld 23">
                  <a:extLst>
                    <a:ext uri="{FF2B5EF4-FFF2-40B4-BE49-F238E27FC236}">
                      <a16:creationId xmlns:a16="http://schemas.microsoft.com/office/drawing/2014/main" id="{ADA48B7C-A7F7-4C6B-A8A5-775FB5BA2F0E}"/>
                    </a:ext>
                  </a:extLst>
                </p:cNvPr>
                <p:cNvSpPr txBox="1"/>
                <p:nvPr/>
              </p:nvSpPr>
              <p:spPr>
                <a:xfrm>
                  <a:off x="790614" y="2060848"/>
                  <a:ext cx="973074" cy="287882"/>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Schock</a:t>
                  </a:r>
                  <a:endParaRPr lang="de-CH" sz="1400" dirty="0" err="1">
                    <a:latin typeface="Calibri" panose="020F0502020204030204" pitchFamily="34" charset="0"/>
                    <a:cs typeface="Calibri" panose="020F0502020204030204" pitchFamily="34" charset="0"/>
                  </a:endParaRPr>
                </a:p>
              </p:txBody>
            </p:sp>
            <p:sp>
              <p:nvSpPr>
                <p:cNvPr id="25" name="Textfeld 24">
                  <a:extLst>
                    <a:ext uri="{FF2B5EF4-FFF2-40B4-BE49-F238E27FC236}">
                      <a16:creationId xmlns:a16="http://schemas.microsoft.com/office/drawing/2014/main" id="{BD23DF38-A8C6-4405-828C-3452CC0D6E7D}"/>
                    </a:ext>
                  </a:extLst>
                </p:cNvPr>
                <p:cNvSpPr txBox="1"/>
                <p:nvPr/>
              </p:nvSpPr>
              <p:spPr>
                <a:xfrm>
                  <a:off x="1685050" y="2060848"/>
                  <a:ext cx="1243824" cy="250620"/>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Ablehnung / Widerstand</a:t>
                  </a:r>
                  <a:endParaRPr lang="de-CH" sz="1400" dirty="0" err="1">
                    <a:latin typeface="Calibri" panose="020F0502020204030204" pitchFamily="34" charset="0"/>
                    <a:cs typeface="Calibri" panose="020F0502020204030204" pitchFamily="34" charset="0"/>
                  </a:endParaRPr>
                </a:p>
              </p:txBody>
            </p:sp>
            <p:sp>
              <p:nvSpPr>
                <p:cNvPr id="26" name="Textfeld 25">
                  <a:extLst>
                    <a:ext uri="{FF2B5EF4-FFF2-40B4-BE49-F238E27FC236}">
                      <a16:creationId xmlns:a16="http://schemas.microsoft.com/office/drawing/2014/main" id="{40BBE2DB-F747-44C1-90E9-1A35047079F9}"/>
                    </a:ext>
                  </a:extLst>
                </p:cNvPr>
                <p:cNvSpPr txBox="1"/>
                <p:nvPr/>
              </p:nvSpPr>
              <p:spPr>
                <a:xfrm>
                  <a:off x="2940585" y="2044088"/>
                  <a:ext cx="1018515" cy="286995"/>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Verstehen</a:t>
                  </a:r>
                  <a:endParaRPr lang="de-CH" sz="1400" dirty="0" err="1">
                    <a:latin typeface="Calibri" panose="020F0502020204030204" pitchFamily="34" charset="0"/>
                    <a:cs typeface="Calibri" panose="020F0502020204030204" pitchFamily="34" charset="0"/>
                  </a:endParaRPr>
                </a:p>
              </p:txBody>
            </p:sp>
            <p:sp>
              <p:nvSpPr>
                <p:cNvPr id="27" name="Textfeld 26">
                  <a:extLst>
                    <a:ext uri="{FF2B5EF4-FFF2-40B4-BE49-F238E27FC236}">
                      <a16:creationId xmlns:a16="http://schemas.microsoft.com/office/drawing/2014/main" id="{4370C74A-0C96-4C67-BD08-E02548EAA3BF}"/>
                    </a:ext>
                  </a:extLst>
                </p:cNvPr>
                <p:cNvSpPr txBox="1"/>
                <p:nvPr/>
              </p:nvSpPr>
              <p:spPr>
                <a:xfrm>
                  <a:off x="3980242" y="2044088"/>
                  <a:ext cx="1239829" cy="267380"/>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«Tal der Tränen»</a:t>
                  </a:r>
                </a:p>
                <a:p>
                  <a:pPr algn="ctr"/>
                  <a:r>
                    <a:rPr lang="de-DE" sz="1400" dirty="0">
                      <a:latin typeface="Calibri" panose="020F0502020204030204" pitchFamily="34" charset="0"/>
                      <a:cs typeface="Calibri" panose="020F0502020204030204" pitchFamily="34" charset="0"/>
                    </a:rPr>
                    <a:t>Akzeptanz</a:t>
                  </a:r>
                  <a:endParaRPr lang="de-CH" sz="1400" dirty="0" err="1">
                    <a:latin typeface="Calibri" panose="020F0502020204030204" pitchFamily="34" charset="0"/>
                    <a:cs typeface="Calibri" panose="020F0502020204030204" pitchFamily="34" charset="0"/>
                  </a:endParaRPr>
                </a:p>
              </p:txBody>
            </p:sp>
            <p:sp>
              <p:nvSpPr>
                <p:cNvPr id="28" name="Textfeld 27">
                  <a:extLst>
                    <a:ext uri="{FF2B5EF4-FFF2-40B4-BE49-F238E27FC236}">
                      <a16:creationId xmlns:a16="http://schemas.microsoft.com/office/drawing/2014/main" id="{9C1A6F8F-6799-4DC7-B055-265AB7AB5E04}"/>
                    </a:ext>
                  </a:extLst>
                </p:cNvPr>
                <p:cNvSpPr txBox="1"/>
                <p:nvPr/>
              </p:nvSpPr>
              <p:spPr>
                <a:xfrm>
                  <a:off x="5198083" y="2044088"/>
                  <a:ext cx="958094" cy="267380"/>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Aus-probieren</a:t>
                  </a:r>
                  <a:endParaRPr lang="de-CH" sz="1400" dirty="0" err="1">
                    <a:latin typeface="Calibri" panose="020F0502020204030204" pitchFamily="34" charset="0"/>
                    <a:cs typeface="Calibri" panose="020F0502020204030204" pitchFamily="34" charset="0"/>
                  </a:endParaRPr>
                </a:p>
              </p:txBody>
            </p:sp>
            <p:sp>
              <p:nvSpPr>
                <p:cNvPr id="29" name="Textfeld 28">
                  <a:extLst>
                    <a:ext uri="{FF2B5EF4-FFF2-40B4-BE49-F238E27FC236}">
                      <a16:creationId xmlns:a16="http://schemas.microsoft.com/office/drawing/2014/main" id="{33E4453E-4080-4D86-B125-CB0A5ABAE444}"/>
                    </a:ext>
                  </a:extLst>
                </p:cNvPr>
                <p:cNvSpPr txBox="1"/>
                <p:nvPr/>
              </p:nvSpPr>
              <p:spPr>
                <a:xfrm>
                  <a:off x="6162808" y="2040823"/>
                  <a:ext cx="1145493" cy="308383"/>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Erkennen des Vorteils</a:t>
                  </a:r>
                  <a:endParaRPr lang="de-CH" sz="1400" dirty="0" err="1">
                    <a:latin typeface="Calibri" panose="020F0502020204030204" pitchFamily="34" charset="0"/>
                    <a:cs typeface="Calibri" panose="020F0502020204030204" pitchFamily="34" charset="0"/>
                  </a:endParaRPr>
                </a:p>
              </p:txBody>
            </p:sp>
            <p:sp>
              <p:nvSpPr>
                <p:cNvPr id="30" name="Textfeld 29">
                  <a:extLst>
                    <a:ext uri="{FF2B5EF4-FFF2-40B4-BE49-F238E27FC236}">
                      <a16:creationId xmlns:a16="http://schemas.microsoft.com/office/drawing/2014/main" id="{DFD59588-F8D8-4D32-AA9B-5B33978D9F82}"/>
                    </a:ext>
                  </a:extLst>
                </p:cNvPr>
                <p:cNvSpPr txBox="1"/>
                <p:nvPr/>
              </p:nvSpPr>
              <p:spPr>
                <a:xfrm>
                  <a:off x="7329447" y="2023586"/>
                  <a:ext cx="1023939" cy="287882"/>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Integration</a:t>
                  </a:r>
                  <a:endParaRPr lang="de-CH" sz="1400" dirty="0" err="1">
                    <a:latin typeface="Calibri" panose="020F0502020204030204" pitchFamily="34" charset="0"/>
                    <a:cs typeface="Calibri" panose="020F0502020204030204" pitchFamily="34" charset="0"/>
                  </a:endParaRPr>
                </a:p>
              </p:txBody>
            </p:sp>
          </p:grpSp>
        </p:grpSp>
      </p:grpSp>
      <p:sp>
        <p:nvSpPr>
          <p:cNvPr id="32" name="Textfeld 31">
            <a:extLst>
              <a:ext uri="{FF2B5EF4-FFF2-40B4-BE49-F238E27FC236}">
                <a16:creationId xmlns:a16="http://schemas.microsoft.com/office/drawing/2014/main" id="{FE5B1835-0CF3-419C-BCD8-5DAA596D3061}"/>
              </a:ext>
            </a:extLst>
          </p:cNvPr>
          <p:cNvSpPr txBox="1"/>
          <p:nvPr/>
        </p:nvSpPr>
        <p:spPr>
          <a:xfrm>
            <a:off x="6052740" y="2052499"/>
            <a:ext cx="6029703" cy="215159"/>
          </a:xfrm>
          <a:prstGeom prst="rect">
            <a:avLst/>
          </a:prstGeom>
          <a:noFill/>
        </p:spPr>
        <p:txBody>
          <a:bodyPr wrap="square" lIns="0" tIns="0" rIns="0" bIns="0" rtlCol="0">
            <a:noAutofit/>
          </a:bodyPr>
          <a:lstStyle/>
          <a:p>
            <a:pPr algn="ctr"/>
            <a:r>
              <a:rPr lang="de-DE" sz="1400" dirty="0">
                <a:latin typeface="Calibri" panose="020F0502020204030204" pitchFamily="34" charset="0"/>
                <a:cs typeface="Calibri" panose="020F0502020204030204" pitchFamily="34" charset="0"/>
              </a:rPr>
              <a:t>7 Phasen des Veränderungsprozesses</a:t>
            </a:r>
            <a:endParaRPr lang="de-CH" sz="1400" dirty="0" err="1">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37368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fontScale="90000"/>
          </a:bodyPr>
          <a:lstStyle/>
          <a:p>
            <a:r>
              <a:rPr lang="de-DE" dirty="0">
                <a:latin typeface="+mn-lt"/>
              </a:rPr>
              <a:t>2. Wirksame Führung:</a:t>
            </a:r>
            <a:br>
              <a:rPr lang="de-DE" dirty="0">
                <a:latin typeface="+mn-lt"/>
              </a:rPr>
            </a:br>
            <a:r>
              <a:rPr lang="de-DE" dirty="0">
                <a:latin typeface="+mn-lt"/>
              </a:rPr>
              <a:t>Grundhaltung einer Führungskraft</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aphicFrame>
        <p:nvGraphicFramePr>
          <p:cNvPr id="13" name="Diagramm 12">
            <a:extLst>
              <a:ext uri="{FF2B5EF4-FFF2-40B4-BE49-F238E27FC236}">
                <a16:creationId xmlns:a16="http://schemas.microsoft.com/office/drawing/2014/main" id="{6B2D5C8B-8CEC-400E-AA76-D2C913C42A73}"/>
              </a:ext>
            </a:extLst>
          </p:cNvPr>
          <p:cNvGraphicFramePr/>
          <p:nvPr>
            <p:extLst>
              <p:ext uri="{D42A27DB-BD31-4B8C-83A1-F6EECF244321}">
                <p14:modId xmlns:p14="http://schemas.microsoft.com/office/powerpoint/2010/main" val="2475497159"/>
              </p:ext>
            </p:extLst>
          </p:nvPr>
        </p:nvGraphicFramePr>
        <p:xfrm>
          <a:off x="2840380" y="1543663"/>
          <a:ext cx="6317908" cy="46332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5" name="Gruppieren 14">
            <a:extLst>
              <a:ext uri="{FF2B5EF4-FFF2-40B4-BE49-F238E27FC236}">
                <a16:creationId xmlns:a16="http://schemas.microsoft.com/office/drawing/2014/main" id="{93CC3CB1-5AD1-4E97-A6D9-5808BAFE2208}"/>
              </a:ext>
            </a:extLst>
          </p:cNvPr>
          <p:cNvGrpSpPr/>
          <p:nvPr/>
        </p:nvGrpSpPr>
        <p:grpSpPr>
          <a:xfrm>
            <a:off x="2914880" y="1613043"/>
            <a:ext cx="1195160" cy="4506021"/>
            <a:chOff x="1331626" y="1875366"/>
            <a:chExt cx="1195160" cy="4156955"/>
          </a:xfrm>
        </p:grpSpPr>
        <p:pic>
          <p:nvPicPr>
            <p:cNvPr id="16" name="Grafik 15" descr="Gruppe von Personen mit einfarbiger Füllung">
              <a:extLst>
                <a:ext uri="{FF2B5EF4-FFF2-40B4-BE49-F238E27FC236}">
                  <a16:creationId xmlns:a16="http://schemas.microsoft.com/office/drawing/2014/main" id="{0B50965C-1065-4B30-80F8-EE19ED9A5F68}"/>
                </a:ext>
              </a:extLst>
            </p:cNvPr>
            <p:cNvPicPr>
              <a:picLocks noChangeAspect="1"/>
            </p:cNvPicPr>
            <p:nvPr/>
          </p:nvPicPr>
          <p:blipFill rotWithShape="1">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t="65536"/>
            <a:stretch/>
          </p:blipFill>
          <p:spPr>
            <a:xfrm>
              <a:off x="1331626" y="3774036"/>
              <a:ext cx="1195160" cy="411900"/>
            </a:xfrm>
            <a:prstGeom prst="rect">
              <a:avLst/>
            </a:prstGeom>
          </p:spPr>
        </p:pic>
        <p:pic>
          <p:nvPicPr>
            <p:cNvPr id="18" name="Grafik 17" descr="Klettern mit einfarbiger Füllung">
              <a:extLst>
                <a:ext uri="{FF2B5EF4-FFF2-40B4-BE49-F238E27FC236}">
                  <a16:creationId xmlns:a16="http://schemas.microsoft.com/office/drawing/2014/main" id="{D37D8159-9D20-450A-A6E7-0868D26E2EC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666261" y="5558117"/>
              <a:ext cx="474204" cy="474204"/>
            </a:xfrm>
            <a:prstGeom prst="rect">
              <a:avLst/>
            </a:prstGeom>
          </p:spPr>
        </p:pic>
        <p:pic>
          <p:nvPicPr>
            <p:cNvPr id="19" name="Grafik 18" descr="Wegweiser mit einfarbiger Füllung">
              <a:extLst>
                <a:ext uri="{FF2B5EF4-FFF2-40B4-BE49-F238E27FC236}">
                  <a16:creationId xmlns:a16="http://schemas.microsoft.com/office/drawing/2014/main" id="{1AA1AEAA-B75B-46E7-BE9A-A24C551BED9D}"/>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734951" y="4955374"/>
              <a:ext cx="457200" cy="457200"/>
            </a:xfrm>
            <a:prstGeom prst="rect">
              <a:avLst/>
            </a:prstGeom>
          </p:spPr>
        </p:pic>
        <p:pic>
          <p:nvPicPr>
            <p:cNvPr id="20" name="Grafik 19" descr="Klassenzimmer mit einfarbiger Füllung">
              <a:extLst>
                <a:ext uri="{FF2B5EF4-FFF2-40B4-BE49-F238E27FC236}">
                  <a16:creationId xmlns:a16="http://schemas.microsoft.com/office/drawing/2014/main" id="{0CF8CAD6-6BCB-473F-8E59-ADAC98A9AEF6}"/>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666261" y="3084520"/>
              <a:ext cx="519522" cy="519522"/>
            </a:xfrm>
            <a:prstGeom prst="rect">
              <a:avLst/>
            </a:prstGeom>
          </p:spPr>
        </p:pic>
        <p:pic>
          <p:nvPicPr>
            <p:cNvPr id="21" name="Grafik 20" descr="Folgen mit einfarbiger Füllung">
              <a:extLst>
                <a:ext uri="{FF2B5EF4-FFF2-40B4-BE49-F238E27FC236}">
                  <a16:creationId xmlns:a16="http://schemas.microsoft.com/office/drawing/2014/main" id="{1B009401-40DB-48CC-8A6E-B0CCD59E3E9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710399" y="2461515"/>
              <a:ext cx="518364" cy="518364"/>
            </a:xfrm>
            <a:prstGeom prst="rect">
              <a:avLst/>
            </a:prstGeom>
          </p:spPr>
        </p:pic>
        <p:pic>
          <p:nvPicPr>
            <p:cNvPr id="22" name="Picture 2" descr="symbol of being humble - Clip Art Library">
              <a:extLst>
                <a:ext uri="{FF2B5EF4-FFF2-40B4-BE49-F238E27FC236}">
                  <a16:creationId xmlns:a16="http://schemas.microsoft.com/office/drawing/2014/main" id="{9A1B473F-3B78-4511-9BB7-3D0C202BAD9E}"/>
                </a:ext>
              </a:extLst>
            </p:cNvPr>
            <p:cNvPicPr>
              <a:picLocks noChangeAspect="1" noChangeArrowheads="1"/>
            </p:cNvPicPr>
            <p:nvPr/>
          </p:nvPicPr>
          <p:blipFill>
            <a:blip r:embed="rId1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08281" y="4384184"/>
              <a:ext cx="477502" cy="37771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Mann Steht Vor Einem Spiegel Stock Vektor Art und mehr Bilder von Spiegel -  iStock">
              <a:extLst>
                <a:ext uri="{FF2B5EF4-FFF2-40B4-BE49-F238E27FC236}">
                  <a16:creationId xmlns:a16="http://schemas.microsoft.com/office/drawing/2014/main" id="{2569A993-2732-4F6D-A712-765F1DE9ECA0}"/>
                </a:ext>
              </a:extLst>
            </p:cNvPr>
            <p:cNvPicPr>
              <a:picLocks noChangeAspect="1" noChangeArrowheads="1"/>
            </p:cNvPicPr>
            <p:nvPr/>
          </p:nvPicPr>
          <p:blipFill rotWithShape="1">
            <a:blip r:embed="rId19">
              <a:clrChange>
                <a:clrFrom>
                  <a:srgbClr val="FEFEFE"/>
                </a:clrFrom>
                <a:clrTo>
                  <a:srgbClr val="FEFEFE">
                    <a:alpha val="0"/>
                  </a:srgbClr>
                </a:clrTo>
              </a:clrChange>
              <a:extLst>
                <a:ext uri="{28A0092B-C50C-407E-A947-70E740481C1C}">
                  <a14:useLocalDpi xmlns:a14="http://schemas.microsoft.com/office/drawing/2010/main" val="0"/>
                </a:ext>
              </a:extLst>
            </a:blip>
            <a:srcRect l="13655" t="9528" r="13655" b="10019"/>
            <a:stretch/>
          </p:blipFill>
          <p:spPr bwMode="auto">
            <a:xfrm>
              <a:off x="1759051" y="1875366"/>
              <a:ext cx="391748" cy="43357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34154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1"/>
            <a:ext cx="12192000" cy="1299369"/>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299367"/>
          </a:xfrm>
        </p:spPr>
        <p:txBody>
          <a:bodyPr>
            <a:normAutofit/>
          </a:bodyPr>
          <a:lstStyle/>
          <a:p>
            <a:r>
              <a:rPr lang="de-DE" dirty="0"/>
              <a:t>Einleitung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808368" cy="4581006"/>
          </a:xfrm>
        </p:spPr>
        <p:txBody>
          <a:bodyPr>
            <a:noAutofit/>
          </a:bodyPr>
          <a:lstStyle/>
          <a:p>
            <a:pPr>
              <a:lnSpc>
                <a:spcPct val="100000"/>
              </a:lnSpc>
              <a:spcBef>
                <a:spcPts val="300"/>
              </a:spcBef>
              <a:buFont typeface="Wingdings" panose="05000000000000000000" pitchFamily="2" charset="2"/>
              <a:buChar char="§"/>
            </a:pPr>
            <a:r>
              <a:rPr lang="de-DE" sz="2200" dirty="0"/>
              <a:t>Gute Führung:</a:t>
            </a:r>
          </a:p>
          <a:p>
            <a:pPr marL="0" indent="0" defTabSz="360000">
              <a:lnSpc>
                <a:spcPct val="100000"/>
              </a:lnSpc>
              <a:spcBef>
                <a:spcPts val="300"/>
              </a:spcBef>
              <a:buNone/>
            </a:pPr>
            <a:r>
              <a:rPr lang="de-DE" sz="2200" dirty="0"/>
              <a:t>	… ist der wichtigste Faktor für den Erfolg jeder Organisation 	</a:t>
            </a:r>
          </a:p>
          <a:p>
            <a:pPr marL="0" indent="0" defTabSz="360000">
              <a:lnSpc>
                <a:spcPct val="100000"/>
              </a:lnSpc>
              <a:spcBef>
                <a:spcPts val="300"/>
              </a:spcBef>
              <a:buNone/>
            </a:pPr>
            <a:r>
              <a:rPr lang="de-DE" sz="2200" dirty="0"/>
              <a:t>	… wird es immer brauchen</a:t>
            </a:r>
          </a:p>
          <a:p>
            <a:pPr marL="0" indent="0" defTabSz="360000">
              <a:lnSpc>
                <a:spcPct val="100000"/>
              </a:lnSpc>
              <a:spcBef>
                <a:spcPts val="300"/>
              </a:spcBef>
              <a:buNone/>
            </a:pPr>
            <a:r>
              <a:rPr lang="de-DE" sz="2200" dirty="0"/>
              <a:t>	… übernimmt Verantwortung</a:t>
            </a:r>
          </a:p>
          <a:p>
            <a:pPr marL="0" indent="0" defTabSz="360000">
              <a:lnSpc>
                <a:spcPct val="100000"/>
              </a:lnSpc>
              <a:spcBef>
                <a:spcPts val="300"/>
              </a:spcBef>
              <a:buNone/>
            </a:pPr>
            <a:r>
              <a:rPr lang="de-DE" sz="2200" dirty="0"/>
              <a:t>	… setzt die richtigen Ziele und erreicht diese nachhaltig</a:t>
            </a:r>
          </a:p>
          <a:p>
            <a:pPr marL="0" indent="0" defTabSz="360000">
              <a:lnSpc>
                <a:spcPct val="100000"/>
              </a:lnSpc>
              <a:spcBef>
                <a:spcPts val="300"/>
              </a:spcBef>
              <a:buNone/>
            </a:pPr>
            <a:r>
              <a:rPr lang="de-DE" sz="2200" dirty="0"/>
              <a:t>	… reagiert rasch und wirksam auf Veränderungen</a:t>
            </a:r>
          </a:p>
          <a:p>
            <a:pPr marL="0" indent="0" defTabSz="360000">
              <a:lnSpc>
                <a:spcPct val="100000"/>
              </a:lnSpc>
              <a:spcBef>
                <a:spcPts val="300"/>
              </a:spcBef>
              <a:buNone/>
            </a:pPr>
            <a:r>
              <a:rPr lang="de-DE" sz="2200" dirty="0"/>
              <a:t>	… schafft Klarheit</a:t>
            </a:r>
          </a:p>
          <a:p>
            <a:pPr marL="0" indent="0" defTabSz="360000">
              <a:lnSpc>
                <a:spcPct val="100000"/>
              </a:lnSpc>
              <a:spcBef>
                <a:spcPts val="300"/>
              </a:spcBef>
              <a:buNone/>
            </a:pPr>
            <a:r>
              <a:rPr lang="de-DE" sz="2200" dirty="0"/>
              <a:t>	… ermöglicht konstruktive Teamarbeit</a:t>
            </a:r>
          </a:p>
          <a:p>
            <a:pPr marL="0" indent="0" defTabSz="360000">
              <a:lnSpc>
                <a:spcPct val="100000"/>
              </a:lnSpc>
              <a:spcBef>
                <a:spcPts val="300"/>
              </a:spcBef>
              <a:buNone/>
            </a:pPr>
            <a:r>
              <a:rPr lang="de-DE" sz="2200" dirty="0"/>
              <a:t>	… stiftet Sinn, vermittelt Werte und schafft damit Zufriedenheit</a:t>
            </a:r>
          </a:p>
          <a:p>
            <a:pPr marL="0" indent="0" defTabSz="360000">
              <a:lnSpc>
                <a:spcPct val="100000"/>
              </a:lnSpc>
              <a:spcBef>
                <a:spcPts val="300"/>
              </a:spcBef>
              <a:buNone/>
            </a:pPr>
            <a:r>
              <a:rPr lang="de-DE" sz="2200" dirty="0"/>
              <a:t>	… findet die besten Lösungen und setzt diese exzellent um</a:t>
            </a:r>
          </a:p>
          <a:p>
            <a:pPr marL="0" indent="0" defTabSz="360000">
              <a:lnSpc>
                <a:spcPct val="100000"/>
              </a:lnSpc>
              <a:spcBef>
                <a:spcPts val="300"/>
              </a:spcBef>
              <a:buNone/>
            </a:pPr>
            <a:r>
              <a:rPr lang="de-DE" sz="2200" dirty="0"/>
              <a:t>	… zeichnet eine positive Denkweise und ein authentisches Verhalten aus</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2323957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401620"/>
          </a:xfrm>
        </p:spPr>
        <p:txBody>
          <a:bodyPr>
            <a:noAutofit/>
          </a:bodyPr>
          <a:lstStyle/>
          <a:p>
            <a:pPr marL="0" indent="0">
              <a:lnSpc>
                <a:spcPct val="100000"/>
              </a:lnSpc>
              <a:spcBef>
                <a:spcPts val="300"/>
              </a:spcBef>
              <a:buNone/>
            </a:pPr>
            <a:r>
              <a:rPr lang="de-DE" sz="2200" i="1" dirty="0"/>
              <a:t>«Umstände sollten niemals Grundsätze verändern.»</a:t>
            </a:r>
            <a:br>
              <a:rPr lang="de-DE" sz="2200" i="1" dirty="0"/>
            </a:br>
            <a:r>
              <a:rPr lang="de-DE" sz="1200" dirty="0"/>
              <a:t>Oscar Wilde, 1854 – 1900, irischer Schriftsteller</a:t>
            </a:r>
            <a:br>
              <a:rPr lang="de-DE" sz="1200" dirty="0"/>
            </a:br>
            <a:endParaRPr lang="de-DE" sz="1200" dirty="0"/>
          </a:p>
          <a:p>
            <a:pPr>
              <a:spcBef>
                <a:spcPts val="300"/>
              </a:spcBef>
              <a:buFont typeface="Wingdings" panose="05000000000000000000" pitchFamily="2" charset="2"/>
              <a:buChar char="§"/>
            </a:pPr>
            <a:r>
              <a:rPr lang="de-DE" sz="2200" dirty="0"/>
              <a:t>Führungsgrundsätze beschreiben das Was: </a:t>
            </a:r>
            <a:br>
              <a:rPr lang="de-DE" sz="2200" dirty="0"/>
            </a:br>
            <a:r>
              <a:rPr lang="de-DE" sz="2200" dirty="0">
                <a:latin typeface="Calibri" panose="020F0502020204030204" pitchFamily="34" charset="0"/>
                <a:cs typeface="Calibri" panose="020F0502020204030204" pitchFamily="34" charset="0"/>
              </a:rPr>
              <a:t>«</a:t>
            </a:r>
            <a:r>
              <a:rPr lang="de-DE" sz="2200" dirty="0"/>
              <a:t>Was muss ich befolgen, um eine gute Führungskraft zu sein?»</a:t>
            </a:r>
          </a:p>
          <a:p>
            <a:pPr>
              <a:spcBef>
                <a:spcPts val="300"/>
              </a:spcBef>
              <a:buFont typeface="Wingdings" panose="05000000000000000000" pitchFamily="2" charset="2"/>
              <a:buChar char="§"/>
            </a:pPr>
            <a:r>
              <a:rPr lang="de-DE" sz="2200" dirty="0"/>
              <a:t>Die sieben Führungsgrundsätze sind im Alltag einer Führungskraft zu berücksichtigen, um nachhaltig erfolgreich zu sein</a:t>
            </a:r>
          </a:p>
          <a:p>
            <a:pPr>
              <a:spcBef>
                <a:spcPts val="300"/>
              </a:spcBef>
              <a:buFont typeface="Wingdings" panose="05000000000000000000" pitchFamily="2" charset="2"/>
              <a:buChar char="§"/>
            </a:pPr>
            <a:r>
              <a:rPr lang="de-DE" sz="2200" dirty="0"/>
              <a:t>Die Führungsgrundsätze sind Teil der Führungskultur</a:t>
            </a:r>
          </a:p>
          <a:p>
            <a:pPr>
              <a:spcBef>
                <a:spcPts val="300"/>
              </a:spcBef>
              <a:buFont typeface="Wingdings" panose="05000000000000000000" pitchFamily="2" charset="2"/>
              <a:buChar char="§"/>
            </a:pPr>
            <a:r>
              <a:rPr lang="de-DE" sz="2200" dirty="0"/>
              <a:t>Sie sind lernbar und einfach zu verstehen, in der Anwendung jedoch nicht immer bequem</a:t>
            </a:r>
          </a:p>
          <a:p>
            <a:pPr>
              <a:spcBef>
                <a:spcPts val="300"/>
              </a:spcBef>
              <a:buFont typeface="Wingdings" panose="05000000000000000000" pitchFamily="2" charset="2"/>
              <a:buChar char="§"/>
            </a:pPr>
            <a:r>
              <a:rPr lang="de-DE" sz="2200" dirty="0"/>
              <a:t>Führungsgrundsätze sind unabhängig von der Führungsebene oder dem Kontext</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1697004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346327"/>
            <a:ext cx="10515600" cy="4830636"/>
          </a:xfrm>
        </p:spPr>
        <p:txBody>
          <a:bodyPr>
            <a:noAutofit/>
          </a:bodyPr>
          <a:lstStyle/>
          <a:p>
            <a:pPr marL="0" indent="0">
              <a:lnSpc>
                <a:spcPct val="100000"/>
              </a:lnSpc>
              <a:buNone/>
            </a:pPr>
            <a:r>
              <a:rPr lang="de-CH" sz="2200" i="1" dirty="0"/>
              <a:t>«Talent gewinnt Spiele, aber Teamwork und Intelligenz gewinnt Meisterschaften.»</a:t>
            </a:r>
            <a:br>
              <a:rPr lang="de-CH" sz="1800" spc="30" dirty="0">
                <a:latin typeface="Calibri" panose="020F0502020204030204" pitchFamily="34" charset="0"/>
                <a:ea typeface="SimSun" panose="02010600030101010101" pitchFamily="2" charset="-122"/>
                <a:cs typeface="Times New Roman" panose="02020603050405020304" pitchFamily="18" charset="0"/>
              </a:rPr>
            </a:br>
            <a:r>
              <a:rPr lang="de-CH" sz="1200" dirty="0"/>
              <a:t>Michael Jordan, *1963, ehemaliger US-amerikanischer Basketballspieler</a:t>
            </a:r>
          </a:p>
          <a:p>
            <a:pPr>
              <a:lnSpc>
                <a:spcPct val="100000"/>
              </a:lnSpc>
              <a:buFont typeface="Wingdings" panose="05000000000000000000" pitchFamily="2" charset="2"/>
              <a:buChar char="§"/>
            </a:pPr>
            <a:r>
              <a:rPr lang="de-DE" sz="2200" dirty="0"/>
              <a:t>Gut funktionierende Teamarbeit ist die Basis für den Erfolg</a:t>
            </a:r>
            <a:endParaRPr lang="de-DE" sz="2200" dirty="0">
              <a:sym typeface="Wingdings" panose="05000000000000000000" pitchFamily="2" charset="2"/>
            </a:endParaRPr>
          </a:p>
          <a:p>
            <a:pPr>
              <a:lnSpc>
                <a:spcPct val="100000"/>
              </a:lnSpc>
              <a:spcBef>
                <a:spcPts val="300"/>
              </a:spcBef>
              <a:buFont typeface="Wingdings" panose="05000000000000000000" pitchFamily="2" charset="2"/>
              <a:buChar char="§"/>
            </a:pPr>
            <a:r>
              <a:rPr lang="de-CH" sz="2200" b="1" spc="30" dirty="0">
                <a:effectLst/>
                <a:latin typeface="Calibri" panose="020F0502020204030204" pitchFamily="34" charset="0"/>
                <a:ea typeface="SimSun" panose="02010600030101010101" pitchFamily="2" charset="-122"/>
                <a:cs typeface="Times New Roman" panose="02020603050405020304" pitchFamily="18" charset="0"/>
              </a:rPr>
              <a:t>Zusammenhaltendes Führungsteam schaffen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Grundlage für Teamarbeit bilden Wertschätzung, Respekt und Vertrauen  ohne Vertrauen keine Motivation, Vertrauen ≠ blindes Vertrauen</a:t>
            </a:r>
          </a:p>
          <a:p>
            <a:pPr>
              <a:lnSpc>
                <a:spcPct val="100000"/>
              </a:lnSpc>
              <a:spcBef>
                <a:spcPts val="300"/>
              </a:spcBef>
              <a:buFont typeface="Wingdings" panose="05000000000000000000" pitchFamily="2" charset="2"/>
              <a:buChar char="§"/>
            </a:pPr>
            <a:r>
              <a:rPr lang="de-CH" sz="2200" b="1" spc="30" dirty="0">
                <a:latin typeface="Calibri" panose="020F0502020204030204" pitchFamily="34" charset="0"/>
                <a:ea typeface="SimSun" panose="02010600030101010101" pitchFamily="2" charset="-122"/>
                <a:cs typeface="Times New Roman" panose="02020603050405020304" pitchFamily="18" charset="0"/>
              </a:rPr>
              <a:t>Sich über alle Hierarchiestufen auf Augenhöhe begegnen</a:t>
            </a:r>
            <a:endPar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endParaRPr>
          </a:p>
          <a:p>
            <a:pPr>
              <a:lnSpc>
                <a:spcPct val="100000"/>
              </a:lnSpc>
              <a:spcBef>
                <a:spcPts val="300"/>
              </a:spcBef>
              <a:buFont typeface="Wingdings" panose="05000000000000000000" pitchFamily="2" charset="2"/>
              <a:buChar char="§"/>
            </a:pPr>
            <a:r>
              <a:rPr lang="de-DE" sz="2200" dirty="0">
                <a:sym typeface="Wingdings" panose="05000000000000000000" pitchFamily="2" charset="2"/>
              </a:rPr>
              <a:t>Feedback- und Fehlerkultur etablieren  zeitgerecht authentische und situationsbezogene Feedbacks geben, Fehler offen ansprechen, Lehren aus Fehlern ziehen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Gemeinsames Bewusstsein schaffen, jeder versteht die Rolle der anderen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Alle unterstützen einander, kein Silodenken, alle fühlen sich willkommen und gebraucht (Anonymität verhindern)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Stolz sein auf das, was das Team leistet und Erfolge feiern</a:t>
            </a:r>
          </a:p>
          <a:p>
            <a:pPr>
              <a:lnSpc>
                <a:spcPct val="100000"/>
              </a:lnSpc>
              <a:spcBef>
                <a:spcPts val="300"/>
              </a:spcBef>
            </a:pPr>
            <a:endParaRPr lang="de-DE" sz="2200" dirty="0">
              <a:sym typeface="Wingdings" panose="05000000000000000000" pitchFamily="2" charset="2"/>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Teamarbeit</a:t>
            </a:r>
            <a:endParaRPr lang="de-CH" sz="1600" b="1" dirty="0">
              <a:solidFill>
                <a:schemeClr val="bg1"/>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Verantwortung</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Lösungs-orientierung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Einfachheit</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Exzellenz</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Entschlossenheit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Disziplin</a:t>
            </a:r>
            <a:endParaRPr lang="de-CH" sz="1600" dirty="0">
              <a:solidFill>
                <a:schemeClr val="bg1">
                  <a:lumMod val="75000"/>
                </a:schemeClr>
              </a:solidFill>
            </a:endParaRPr>
          </a:p>
        </p:txBody>
      </p:sp>
    </p:spTree>
    <p:extLst>
      <p:ext uri="{BB962C8B-B14F-4D97-AF65-F5344CB8AC3E}">
        <p14:creationId xmlns:p14="http://schemas.microsoft.com/office/powerpoint/2010/main" val="2211315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6"/>
          </a:xfrm>
        </p:spPr>
        <p:txBody>
          <a:bodyPr>
            <a:noAutofit/>
          </a:bodyPr>
          <a:lstStyle/>
          <a:p>
            <a:pPr marL="0" indent="0">
              <a:lnSpc>
                <a:spcPct val="100000"/>
              </a:lnSpc>
              <a:buNone/>
            </a:pPr>
            <a:r>
              <a:rPr lang="de-CH" sz="2200" i="1" dirty="0"/>
              <a:t>«Die Scheu vor der Verantwortung ist eine Krankheit unserer Zeit.»</a:t>
            </a:r>
            <a:br>
              <a:rPr lang="de-CH" sz="2200" i="1" dirty="0"/>
            </a:br>
            <a:r>
              <a:rPr lang="de-CH" sz="1200" dirty="0"/>
              <a:t>Otto von Bismarck, 1815 – 1898, deutscher Politiker und Staatsmann</a:t>
            </a:r>
            <a:endParaRPr lang="de-DE" sz="2200" dirty="0"/>
          </a:p>
          <a:p>
            <a:pPr>
              <a:lnSpc>
                <a:spcPct val="100000"/>
              </a:lnSpc>
              <a:spcBef>
                <a:spcPts val="300"/>
              </a:spcBef>
              <a:buFont typeface="Wingdings" panose="05000000000000000000" pitchFamily="2" charset="2"/>
              <a:buChar char="§"/>
            </a:pPr>
            <a:r>
              <a:rPr lang="de-DE" sz="2200" dirty="0"/>
              <a:t>Verantwortung bedeutet, dafür zu sorgen, dass alles einen möglichst guten Verlauf nimmt (Ziele erreichen, Chancen nutzen) und alles getan wird, um Schaden zu vermeiden (Risiken abwenden)</a:t>
            </a:r>
          </a:p>
          <a:p>
            <a:pPr>
              <a:lnSpc>
                <a:spcPct val="100000"/>
              </a:lnSpc>
              <a:spcBef>
                <a:spcPts val="300"/>
              </a:spcBef>
              <a:buFont typeface="Wingdings" panose="05000000000000000000" pitchFamily="2" charset="2"/>
              <a:buChar char="§"/>
            </a:pPr>
            <a:r>
              <a:rPr lang="de-DE" sz="2200" dirty="0"/>
              <a:t>Wer nicht gerne Verantwortung übernimmt, kann keine gute Führungskraft sein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Die Führungskraft trägt für alles was in ihrem Zuständigkeitsbereich passiert die Verantwortung, auch für das, was sie nicht tut, bzw. unterlässt</a:t>
            </a:r>
          </a:p>
          <a:p>
            <a:pPr>
              <a:lnSpc>
                <a:spcPct val="100000"/>
              </a:lnSpc>
              <a:spcBef>
                <a:spcPts val="300"/>
              </a:spcBef>
              <a:buFont typeface="Wingdings" panose="05000000000000000000" pitchFamily="2" charset="2"/>
              <a:buChar char="§"/>
            </a:pPr>
            <a:r>
              <a:rPr lang="de-DE" sz="2200" dirty="0"/>
              <a:t>Nebst der Ergebnisverantwortung trägt die Führungskraft die soziale Verantwortung für die Mitarbeitenden, die Verantwortung für die Weiterentwicklung und die Verantwortung für sich selbst</a:t>
            </a:r>
          </a:p>
          <a:p>
            <a:pPr>
              <a:lnSpc>
                <a:spcPct val="100000"/>
              </a:lnSpc>
              <a:spcBef>
                <a:spcPts val="300"/>
              </a:spcBef>
              <a:buFont typeface="Wingdings" panose="05000000000000000000" pitchFamily="2" charset="2"/>
              <a:buChar char="§"/>
            </a:pPr>
            <a:r>
              <a:rPr lang="de-DE" sz="2200" dirty="0"/>
              <a:t>Verantwortung tragen bedeutet auch, klare Erwartungen und hohe Leistungsstandards zu formulieren – und ständig nach Verbesserung zu streben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Teamarbeit</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Verantwortung</a:t>
            </a:r>
            <a:endParaRPr lang="de-CH" sz="1600" b="1" dirty="0">
              <a:solidFill>
                <a:schemeClr val="bg1"/>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Lösungs-orientierung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Einfachheit</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Exzellenz</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Entschlossenheit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Disziplin</a:t>
            </a:r>
            <a:endParaRPr lang="de-CH" sz="1600" dirty="0">
              <a:solidFill>
                <a:schemeClr val="bg1">
                  <a:lumMod val="75000"/>
                </a:schemeClr>
              </a:solidFill>
            </a:endParaRPr>
          </a:p>
        </p:txBody>
      </p:sp>
    </p:spTree>
    <p:extLst>
      <p:ext uri="{BB962C8B-B14F-4D97-AF65-F5344CB8AC3E}">
        <p14:creationId xmlns:p14="http://schemas.microsoft.com/office/powerpoint/2010/main" val="2367039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680700" cy="4148950"/>
          </a:xfrm>
        </p:spPr>
        <p:txBody>
          <a:bodyPr>
            <a:noAutofit/>
          </a:bodyPr>
          <a:lstStyle/>
          <a:p>
            <a:pPr marL="0" indent="0">
              <a:lnSpc>
                <a:spcPct val="100000"/>
              </a:lnSpc>
              <a:buNone/>
            </a:pPr>
            <a:r>
              <a:rPr lang="de-CH" sz="2200" i="1" dirty="0"/>
              <a:t>«Was alle Erfolgreichen miteinander verbindet, ist die Fähigkeit, den Graben zwischen Entschluss und Ausführung äusserst schmal zu halten»</a:t>
            </a:r>
            <a:br>
              <a:rPr lang="de-CH" sz="2200" i="1" dirty="0"/>
            </a:br>
            <a:r>
              <a:rPr lang="de-CH" sz="1200" dirty="0"/>
              <a:t>Peter Drucker, 1909 – 2005, US-amerikanischer Ökonom</a:t>
            </a:r>
            <a:endParaRPr lang="de-DE" sz="1200" dirty="0"/>
          </a:p>
          <a:p>
            <a:pPr>
              <a:lnSpc>
                <a:spcPct val="100000"/>
              </a:lnSpc>
              <a:spcBef>
                <a:spcPts val="600"/>
              </a:spcBef>
              <a:buFont typeface="Wingdings" panose="05000000000000000000" pitchFamily="2" charset="2"/>
              <a:buChar char="§"/>
            </a:pPr>
            <a:r>
              <a:rPr lang="de-DE" sz="2200" dirty="0"/>
              <a:t>Nicht von Problemen, sondern von Herausforderungen sprechen</a:t>
            </a:r>
          </a:p>
          <a:p>
            <a:pPr>
              <a:lnSpc>
                <a:spcPct val="100000"/>
              </a:lnSpc>
              <a:spcBef>
                <a:spcPts val="600"/>
              </a:spcBef>
              <a:buFont typeface="Wingdings" panose="05000000000000000000" pitchFamily="2" charset="2"/>
              <a:buChar char="§"/>
            </a:pPr>
            <a:r>
              <a:rPr lang="de-DE" sz="2200" dirty="0"/>
              <a:t>Entscheidprozess systematisch anwenden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In Varianten Denken, sich nicht mit der erstbesten Variante zufriedengeben</a:t>
            </a:r>
          </a:p>
          <a:p>
            <a:pPr>
              <a:lnSpc>
                <a:spcPct val="100000"/>
              </a:lnSpc>
              <a:spcBef>
                <a:spcPts val="600"/>
              </a:spcBef>
              <a:buFont typeface="Wingdings" panose="05000000000000000000" pitchFamily="2" charset="2"/>
              <a:buChar char="§"/>
            </a:pPr>
            <a:r>
              <a:rPr lang="de-DE" sz="2200" dirty="0"/>
              <a:t>Team, welches Entscheid umsetzen muss, frühzeitig in Entscheidprozess einbinden und möglichst viel Entscheidkompetenz übertragen</a:t>
            </a:r>
          </a:p>
          <a:p>
            <a:pPr>
              <a:lnSpc>
                <a:spcPct val="100000"/>
              </a:lnSpc>
              <a:spcBef>
                <a:spcPts val="600"/>
              </a:spcBef>
              <a:buFont typeface="Wingdings" panose="05000000000000000000" pitchFamily="2" charset="2"/>
              <a:buChar char="§"/>
            </a:pPr>
            <a:r>
              <a:rPr lang="de-DE" sz="2200" dirty="0"/>
              <a:t>Bei Entscheiden von </a:t>
            </a:r>
            <a:r>
              <a:rPr lang="de-DE" sz="2200" dirty="0" err="1"/>
              <a:t>grosser</a:t>
            </a:r>
            <a:r>
              <a:rPr lang="de-DE" sz="2200" dirty="0"/>
              <a:t> Tragweite muss Führungskraft 100% hinter der Lösungsvariante stehen</a:t>
            </a:r>
          </a:p>
          <a:p>
            <a:pPr>
              <a:lnSpc>
                <a:spcPct val="100000"/>
              </a:lnSpc>
              <a:spcBef>
                <a:spcPts val="600"/>
              </a:spcBef>
              <a:buFont typeface="Wingdings" panose="05000000000000000000" pitchFamily="2" charset="2"/>
              <a:buChar char="§"/>
            </a:pPr>
            <a:r>
              <a:rPr lang="de-DE" sz="2200" dirty="0"/>
              <a:t>Mut haben zu entscheiden, auch auf das Bauchgefühl hören, unpopuläre Entscheide konsequent umsetzen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Teamarbeit</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Verantwortung</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Lösungs-orientierung</a:t>
            </a:r>
            <a:endParaRPr lang="de-CH" sz="1600" b="1" dirty="0">
              <a:solidFill>
                <a:schemeClr val="bg1"/>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Einfachheit</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Exzellenz</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Entschlossenheit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Disziplin</a:t>
            </a:r>
            <a:endParaRPr lang="de-CH" sz="1600" dirty="0">
              <a:solidFill>
                <a:schemeClr val="bg1">
                  <a:lumMod val="75000"/>
                </a:schemeClr>
              </a:solidFill>
            </a:endParaRPr>
          </a:p>
        </p:txBody>
      </p:sp>
    </p:spTree>
    <p:extLst>
      <p:ext uri="{BB962C8B-B14F-4D97-AF65-F5344CB8AC3E}">
        <p14:creationId xmlns:p14="http://schemas.microsoft.com/office/powerpoint/2010/main" val="1467393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680700" cy="4148950"/>
          </a:xfrm>
        </p:spPr>
        <p:txBody>
          <a:bodyPr>
            <a:noAutofit/>
          </a:bodyPr>
          <a:lstStyle/>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Lieber zur richtigen Zeit eine brauchbare Entscheidung als zu spät eine perfekte Entscheidung</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Sich nicht in Entscheidungszwänge manövrieren lassen</a:t>
            </a:r>
          </a:p>
          <a:p>
            <a:pPr>
              <a:lnSpc>
                <a:spcPct val="100000"/>
              </a:lnSpc>
              <a:spcBef>
                <a:spcPts val="600"/>
              </a:spcBef>
              <a:buFont typeface="Wingdings" panose="05000000000000000000" pitchFamily="2" charset="2"/>
              <a:buChar char="§"/>
            </a:pPr>
            <a:r>
              <a:rPr lang="de-DE" sz="2200" dirty="0">
                <a:sym typeface="Wingdings" panose="05000000000000000000" pitchFamily="2" charset="2"/>
              </a:rPr>
              <a:t>Entscheidungen begründen</a:t>
            </a:r>
          </a:p>
          <a:p>
            <a:pPr>
              <a:lnSpc>
                <a:spcPct val="100000"/>
              </a:lnSpc>
              <a:spcBef>
                <a:spcPts val="600"/>
              </a:spcBef>
              <a:buFont typeface="Wingdings" panose="05000000000000000000" pitchFamily="2" charset="2"/>
              <a:buChar char="§"/>
            </a:pPr>
            <a:r>
              <a:rPr lang="de-DE" sz="2200" dirty="0">
                <a:sym typeface="Wingdings" panose="05000000000000000000" pitchFamily="2" charset="2"/>
              </a:rPr>
              <a:t>Eine getroffene Entscheidung ist von allen Beteiligten mit aller Konsequenz umzusetzen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Dem Geschehen ein bis zwei Schritte voraus sein, Eventualitäten planen</a:t>
            </a:r>
          </a:p>
          <a:p>
            <a:pPr>
              <a:lnSpc>
                <a:spcPct val="100000"/>
              </a:lnSpc>
              <a:spcBef>
                <a:spcPts val="600"/>
              </a:spcBef>
              <a:buFont typeface="Wingdings" panose="05000000000000000000" pitchFamily="2" charset="2"/>
              <a:buChar char="§"/>
            </a:pPr>
            <a:r>
              <a:rPr lang="de-DE" sz="2200" dirty="0">
                <a:sym typeface="Wingdings" panose="05000000000000000000" pitchFamily="2" charset="2"/>
              </a:rPr>
              <a:t>Prioritäten setzen, Probleme höchster Priorität sind Chefsache</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Wenn sich Prioritäten ändern, dies rasch kommunizieren und begründen</a:t>
            </a:r>
          </a:p>
          <a:p>
            <a:pPr>
              <a:lnSpc>
                <a:spcPct val="100000"/>
              </a:lnSpc>
              <a:spcBef>
                <a:spcPts val="600"/>
              </a:spcBef>
              <a:buFont typeface="Wingdings" panose="05000000000000000000" pitchFamily="2" charset="2"/>
              <a:buChar char="§"/>
            </a:pPr>
            <a:r>
              <a:rPr lang="de-DE" sz="2200" dirty="0">
                <a:sym typeface="Wingdings" panose="05000000000000000000" pitchFamily="2" charset="2"/>
              </a:rPr>
              <a:t>Eine Entscheidung ist dann zu revidieren, wenn die Zielerreichung gefährdet ist oder sich eine Chance ergibt</a:t>
            </a:r>
          </a:p>
          <a:p>
            <a:pPr>
              <a:lnSpc>
                <a:spcPct val="100000"/>
              </a:lnSpc>
              <a:spcBef>
                <a:spcPts val="600"/>
              </a:spcBef>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Teamarbeit</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Verantwortung</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Lösungs-orientierung</a:t>
            </a:r>
            <a:endParaRPr lang="de-CH" sz="1600" b="1" dirty="0">
              <a:solidFill>
                <a:schemeClr val="bg1"/>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Einfachheit</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Exzellenz</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Entschlossenheit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Disziplin</a:t>
            </a:r>
            <a:endParaRPr lang="de-CH" sz="1600" dirty="0">
              <a:solidFill>
                <a:schemeClr val="bg1">
                  <a:lumMod val="75000"/>
                </a:schemeClr>
              </a:solidFill>
            </a:endParaRPr>
          </a:p>
        </p:txBody>
      </p:sp>
    </p:spTree>
    <p:extLst>
      <p:ext uri="{BB962C8B-B14F-4D97-AF65-F5344CB8AC3E}">
        <p14:creationId xmlns:p14="http://schemas.microsoft.com/office/powerpoint/2010/main" val="5789436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281300"/>
          </a:xfrm>
        </p:spPr>
        <p:txBody>
          <a:bodyPr>
            <a:noAutofit/>
          </a:bodyPr>
          <a:lstStyle/>
          <a:p>
            <a:pPr marL="0" indent="0">
              <a:lnSpc>
                <a:spcPct val="100000"/>
              </a:lnSpc>
              <a:spcBef>
                <a:spcPts val="300"/>
              </a:spcBef>
              <a:buNone/>
            </a:pPr>
            <a:r>
              <a:rPr lang="de-DE" sz="2200" i="1" dirty="0"/>
              <a:t>«Wenn du es nicht einfach erklären kannst, hast du es nicht gut genug verstanden»</a:t>
            </a:r>
            <a:br>
              <a:rPr lang="de-DE" sz="2200" i="1" dirty="0"/>
            </a:br>
            <a:r>
              <a:rPr lang="de-DE" sz="1200" dirty="0"/>
              <a:t>Albert Einstein, 1879 – 1955, dt. Physiker</a:t>
            </a:r>
            <a:br>
              <a:rPr lang="de-DE" sz="1200" dirty="0"/>
            </a:br>
            <a:endParaRPr lang="de-DE" sz="1200" dirty="0"/>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Die meisten Missverständnisse entstehen an Schnittstellen zwischen Menschen </a:t>
            </a: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 Vereinfachung anstreben, Schnittstellen reduzieren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Speziell in der Kommunikation ist auf einfache Verständlichkeit achten</a:t>
            </a:r>
          </a:p>
          <a:p>
            <a:pPr>
              <a:lnSpc>
                <a:spcPct val="100000"/>
              </a:lnSpc>
              <a:spcBef>
                <a:spcPts val="300"/>
              </a:spcBef>
              <a:buFont typeface="Wingdings" panose="05000000000000000000" pitchFamily="2" charset="2"/>
              <a:buChar char="§"/>
            </a:pPr>
            <a:r>
              <a:rPr lang="de-CH" sz="2200" spc="30" dirty="0">
                <a:effectLst/>
                <a:ea typeface="SimSun" panose="02010600030101010101" pitchFamily="2" charset="-122"/>
                <a:cs typeface="Times New Roman" panose="02020603050405020304" pitchFamily="18" charset="0"/>
              </a:rPr>
              <a:t>Dafür sorgen, dass organisatorische Klarheit herrscht</a:t>
            </a:r>
          </a:p>
          <a:p>
            <a:pPr>
              <a:lnSpc>
                <a:spcPct val="100000"/>
              </a:lnSpc>
              <a:spcBef>
                <a:spcPts val="300"/>
              </a:spcBef>
              <a:buFont typeface="Wingdings" panose="05000000000000000000" pitchFamily="2" charset="2"/>
              <a:buChar char="§"/>
            </a:pPr>
            <a:r>
              <a:rPr lang="de-CH" sz="2200" spc="30" dirty="0">
                <a:latin typeface="Calibri" panose="020F0502020204030204" pitchFamily="34" charset="0"/>
                <a:ea typeface="SimSun" panose="02010600030101010101" pitchFamily="2" charset="-122"/>
                <a:cs typeface="Times New Roman" panose="02020603050405020304" pitchFamily="18" charset="0"/>
              </a:rPr>
              <a:t>Verwendung einheitlicher Terminologie, Führungs-, Planungs- und Projektmanagementwerkzeuge</a:t>
            </a:r>
          </a:p>
          <a:p>
            <a:pPr>
              <a:lnSpc>
                <a:spcPct val="100000"/>
              </a:lnSpc>
              <a:spcBef>
                <a:spcPts val="300"/>
              </a:spcBef>
              <a:buFont typeface="Wingdings" panose="05000000000000000000" pitchFamily="2" charset="2"/>
              <a:buChar char="§"/>
            </a:pPr>
            <a:r>
              <a:rPr lang="de-DE" sz="2200" dirty="0"/>
              <a:t>Umgebung schaffen, die es einem erleichtert, das Richtige zu tun</a:t>
            </a:r>
          </a:p>
          <a:p>
            <a:pPr>
              <a:lnSpc>
                <a:spcPct val="100000"/>
              </a:lnSpc>
              <a:spcBef>
                <a:spcPts val="300"/>
              </a:spcBef>
              <a:buFont typeface="Wingdings" panose="05000000000000000000" pitchFamily="2" charset="2"/>
              <a:buChar char="§"/>
            </a:pPr>
            <a:r>
              <a:rPr lang="de-CH" sz="2200" spc="30" dirty="0">
                <a:effectLst/>
                <a:ea typeface="SimSun" panose="02010600030101010101" pitchFamily="2" charset="-122"/>
                <a:cs typeface="Times New Roman" panose="02020603050405020304" pitchFamily="18" charset="0"/>
              </a:rPr>
              <a:t>Auch bei der Entwicklung von Produkten hat Einfachheit einen hohen Stellenwert</a:t>
            </a:r>
            <a:endParaRPr lang="de-DE" sz="2200" dirty="0">
              <a:sym typeface="Wingdings" panose="05000000000000000000" pitchFamily="2" charset="2"/>
            </a:endParaRPr>
          </a:p>
          <a:p>
            <a:pPr marL="0" indent="0">
              <a:lnSpc>
                <a:spcPct val="100000"/>
              </a:lnSpc>
              <a:spcBef>
                <a:spcPts val="300"/>
              </a:spcBef>
              <a:buNone/>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Teamarbeit</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Verantwortung</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Lösungs-orientierung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Einfachheit</a:t>
            </a:r>
            <a:endParaRPr lang="de-CH" sz="1600" b="1" dirty="0">
              <a:solidFill>
                <a:schemeClr val="bg1"/>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Exzellenz</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Entschlossenheit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Disziplin</a:t>
            </a:r>
            <a:endParaRPr lang="de-CH" sz="1600" dirty="0">
              <a:solidFill>
                <a:schemeClr val="bg1">
                  <a:lumMod val="75000"/>
                </a:schemeClr>
              </a:solidFill>
            </a:endParaRPr>
          </a:p>
        </p:txBody>
      </p:sp>
    </p:spTree>
    <p:extLst>
      <p:ext uri="{BB962C8B-B14F-4D97-AF65-F5344CB8AC3E}">
        <p14:creationId xmlns:p14="http://schemas.microsoft.com/office/powerpoint/2010/main" val="721603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401620"/>
          </a:xfrm>
        </p:spPr>
        <p:txBody>
          <a:bodyPr>
            <a:noAutofit/>
          </a:bodyPr>
          <a:lstStyle/>
          <a:p>
            <a:pPr marL="0" indent="0">
              <a:lnSpc>
                <a:spcPct val="100000"/>
              </a:lnSpc>
              <a:spcBef>
                <a:spcPts val="300"/>
              </a:spcBef>
              <a:buNone/>
            </a:pPr>
            <a:r>
              <a:rPr lang="de-DE" sz="2200" i="1" spc="30" dirty="0">
                <a:effectLst/>
                <a:latin typeface="Calibri" panose="020F0502020204030204" pitchFamily="34" charset="0"/>
                <a:ea typeface="SimSun" panose="02010600030101010101" pitchFamily="2" charset="-122"/>
                <a:cs typeface="Times New Roman" panose="02020603050405020304" pitchFamily="18" charset="0"/>
              </a:rPr>
              <a:t>«Qualität ist kein Zufall, sie ist immer das Ergebnis angestrengten Denkens.»</a:t>
            </a:r>
            <a:br>
              <a:rPr lang="de-DE" sz="2200" spc="30" dirty="0">
                <a:effectLst/>
                <a:latin typeface="Calibri" panose="020F0502020204030204" pitchFamily="34" charset="0"/>
                <a:ea typeface="SimSun" panose="02010600030101010101" pitchFamily="2" charset="-122"/>
                <a:cs typeface="Times New Roman" panose="02020603050405020304" pitchFamily="18" charset="0"/>
              </a:rPr>
            </a:br>
            <a:r>
              <a:rPr lang="de-DE" sz="1200" spc="30" dirty="0">
                <a:effectLst/>
                <a:latin typeface="Calibri" panose="020F0502020204030204" pitchFamily="34" charset="0"/>
                <a:ea typeface="SimSun" panose="02010600030101010101" pitchFamily="2" charset="-122"/>
                <a:cs typeface="Times New Roman" panose="02020603050405020304" pitchFamily="18" charset="0"/>
              </a:rPr>
              <a:t>John Ruskin, 1819 – 1900, brit. Schriftsteller</a:t>
            </a:r>
            <a:br>
              <a:rPr lang="de-DE" sz="1200" spc="30" dirty="0">
                <a:effectLst/>
                <a:latin typeface="Calibri" panose="020F0502020204030204" pitchFamily="34" charset="0"/>
                <a:ea typeface="SimSun" panose="02010600030101010101" pitchFamily="2" charset="-122"/>
                <a:cs typeface="Times New Roman" panose="02020603050405020304" pitchFamily="18" charset="0"/>
              </a:rPr>
            </a:br>
            <a:endParaRPr lang="de-DE" sz="1200"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Exzellenz bedeutet, systematisch hochstehende Ergebnisse zu erzielen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Mit «</a:t>
            </a:r>
            <a:r>
              <a:rPr lang="de-CH" sz="2200" spc="30" dirty="0">
                <a:latin typeface="Calibri" panose="020F0502020204030204" pitchFamily="34" charset="0"/>
                <a:ea typeface="SimSun" panose="02010600030101010101" pitchFamily="2" charset="-122"/>
                <a:cs typeface="Times New Roman" panose="02020603050405020304" pitchFamily="18" charset="0"/>
              </a:rPr>
              <a:t>B</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est-</a:t>
            </a:r>
            <a:r>
              <a:rPr lang="de-CH" sz="2200" spc="30" dirty="0" err="1">
                <a:effectLst/>
                <a:latin typeface="Calibri" panose="020F0502020204030204" pitchFamily="34" charset="0"/>
                <a:ea typeface="SimSun" panose="02010600030101010101" pitchFamily="2" charset="-122"/>
                <a:cs typeface="Times New Roman" panose="02020603050405020304" pitchFamily="18" charset="0"/>
              </a:rPr>
              <a:t>practise</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 Ansatz einen hohen Prozessstandard sicherstellen, dabei auf Klarheit und Einfachheit achten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Sparsamer Umgang mit Ressourcen und systematische Vermeidung von Verschwendung</a:t>
            </a:r>
          </a:p>
          <a:p>
            <a:pPr>
              <a:lnSpc>
                <a:spcPct val="100000"/>
              </a:lnSpc>
              <a:spcBef>
                <a:spcPts val="300"/>
              </a:spcBef>
              <a:buFont typeface="Wingdings" panose="05000000000000000000" pitchFamily="2" charset="2"/>
              <a:buChar char="§"/>
            </a:pPr>
            <a:r>
              <a:rPr lang="de-CH" sz="2200" spc="30" dirty="0">
                <a:latin typeface="Calibri" panose="020F0502020204030204" pitchFamily="34" charset="0"/>
                <a:ea typeface="SimSun" panose="02010600030101010101" pitchFamily="2" charset="-122"/>
                <a:cs typeface="Times New Roman" panose="02020603050405020304" pitchFamily="18" charset="0"/>
              </a:rPr>
              <a:t>Mit r</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ichtigen Gewohnheiten das Tagesgeschäft mit minimalem Aufwand bewältigen</a:t>
            </a:r>
          </a:p>
          <a:p>
            <a:pPr>
              <a:lnSpc>
                <a:spcPct val="100000"/>
              </a:lnSpc>
              <a:spcBef>
                <a:spcPts val="300"/>
              </a:spcBef>
              <a:buFont typeface="Wingdings" panose="05000000000000000000" pitchFamily="2" charset="2"/>
              <a:buChar char="§"/>
            </a:pPr>
            <a:r>
              <a:rPr lang="de-CH" sz="2200" b="1" spc="30" dirty="0">
                <a:latin typeface="Calibri" panose="020F0502020204030204" pitchFamily="34" charset="0"/>
                <a:ea typeface="SimSun" panose="02010600030101010101" pitchFamily="2" charset="-122"/>
                <a:cs typeface="Times New Roman" panose="02020603050405020304" pitchFamily="18" charset="0"/>
              </a:rPr>
              <a:t>Aus- und Weiterbildung der Mitarbeitenden einen hohen Stellenwert beimessen</a:t>
            </a:r>
          </a:p>
          <a:p>
            <a:pPr>
              <a:lnSpc>
                <a:spcPct val="100000"/>
              </a:lnSpc>
              <a:spcBef>
                <a:spcPts val="300"/>
              </a:spcBef>
              <a:buFont typeface="Wingdings" panose="05000000000000000000" pitchFamily="2" charset="2"/>
              <a:buChar char="§"/>
            </a:pPr>
            <a:r>
              <a:rPr lang="de-CH" sz="2200" b="1" spc="30" dirty="0">
                <a:latin typeface="Calibri" panose="020F0502020204030204" pitchFamily="34" charset="0"/>
                <a:ea typeface="SimSun" panose="02010600030101010101" pitchFamily="2" charset="-122"/>
                <a:cs typeface="Times New Roman" panose="02020603050405020304" pitchFamily="18" charset="0"/>
              </a:rPr>
              <a:t>Sich weiterentwickeln, sich mit dem Erreichten nicht zufriedengeben</a:t>
            </a:r>
          </a:p>
          <a:p>
            <a:pPr>
              <a:lnSpc>
                <a:spcPct val="100000"/>
              </a:lnSpc>
              <a:spcBef>
                <a:spcPts val="300"/>
              </a:spcBef>
              <a:buFont typeface="Wingdings" panose="05000000000000000000" pitchFamily="2" charset="2"/>
              <a:buChar char="§"/>
            </a:pPr>
            <a:r>
              <a:rPr lang="de-CH" sz="2200" spc="30" dirty="0">
                <a:latin typeface="Calibri" panose="020F0502020204030204" pitchFamily="34" charset="0"/>
                <a:ea typeface="SimSun" panose="02010600030101010101" pitchFamily="2" charset="-122"/>
                <a:cs typeface="Times New Roman" panose="02020603050405020304" pitchFamily="18" charset="0"/>
              </a:rPr>
              <a:t>Innovationskultur aufbauen und erhalten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Veränderungs- und Risikobereitschaft fördern, sich abzeichnende Chancen nutzen</a:t>
            </a:r>
          </a:p>
          <a:p>
            <a:pPr>
              <a:lnSpc>
                <a:spcPct val="100000"/>
              </a:lnSpc>
              <a:spcBef>
                <a:spcPts val="300"/>
              </a:spcBef>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Teamarbeit</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Verantwortung</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Lösungs-orientierung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Einfachheit</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Exzellenz</a:t>
            </a:r>
            <a:endParaRPr lang="de-CH" sz="1600" b="1" dirty="0">
              <a:solidFill>
                <a:schemeClr val="bg1"/>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Entschlossenheit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Disziplin</a:t>
            </a:r>
            <a:endParaRPr lang="de-CH" sz="1600" dirty="0">
              <a:solidFill>
                <a:schemeClr val="bg1">
                  <a:lumMod val="75000"/>
                </a:schemeClr>
              </a:solidFill>
            </a:endParaRPr>
          </a:p>
        </p:txBody>
      </p:sp>
    </p:spTree>
    <p:extLst>
      <p:ext uri="{BB962C8B-B14F-4D97-AF65-F5344CB8AC3E}">
        <p14:creationId xmlns:p14="http://schemas.microsoft.com/office/powerpoint/2010/main" val="4168895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401620"/>
          </a:xfrm>
        </p:spPr>
        <p:txBody>
          <a:bodyPr>
            <a:noAutofit/>
          </a:bodyPr>
          <a:lstStyle/>
          <a:p>
            <a:pPr marL="0" indent="0">
              <a:lnSpc>
                <a:spcPct val="100000"/>
              </a:lnSpc>
              <a:spcBef>
                <a:spcPts val="300"/>
              </a:spcBef>
              <a:buNone/>
            </a:pPr>
            <a:r>
              <a:rPr lang="de-DE" sz="2200" i="1" spc="30" dirty="0">
                <a:effectLst/>
                <a:latin typeface="Calibri" panose="020F0502020204030204" pitchFamily="34" charset="0"/>
                <a:ea typeface="SimSun" panose="02010600030101010101" pitchFamily="2" charset="-122"/>
                <a:cs typeface="Times New Roman" panose="02020603050405020304" pitchFamily="18" charset="0"/>
              </a:rPr>
              <a:t>«Man löst keine Probleme, indem man sie aufs Eis legt.»</a:t>
            </a:r>
            <a:br>
              <a:rPr lang="de-DE" sz="2200" spc="30" dirty="0">
                <a:effectLst/>
                <a:latin typeface="Calibri" panose="020F0502020204030204" pitchFamily="34" charset="0"/>
                <a:ea typeface="SimSun" panose="02010600030101010101" pitchFamily="2" charset="-122"/>
                <a:cs typeface="Times New Roman" panose="02020603050405020304" pitchFamily="18" charset="0"/>
              </a:rPr>
            </a:br>
            <a:r>
              <a:rPr lang="de-DE" sz="1200" spc="30" dirty="0">
                <a:effectLst/>
                <a:latin typeface="Calibri" panose="020F0502020204030204" pitchFamily="34" charset="0"/>
                <a:ea typeface="SimSun" panose="02010600030101010101" pitchFamily="2" charset="-122"/>
                <a:cs typeface="Times New Roman" panose="02020603050405020304" pitchFamily="18" charset="0"/>
              </a:rPr>
              <a:t>Winston Churchill, 1874 – 1965, brit. Premierminister</a:t>
            </a:r>
            <a:br>
              <a:rPr lang="de-DE" sz="1200" spc="30" dirty="0">
                <a:effectLst/>
                <a:latin typeface="Calibri" panose="020F0502020204030204" pitchFamily="34" charset="0"/>
                <a:ea typeface="SimSun" panose="02010600030101010101" pitchFamily="2" charset="-122"/>
                <a:cs typeface="Times New Roman" panose="02020603050405020304" pitchFamily="18" charset="0"/>
              </a:rPr>
            </a:br>
            <a:endParaRPr lang="de-DE" sz="1200"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Proaktives anstelle reaktiven Handelns</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Sich in ungewissen Situationen nicht verunsichern lassen</a:t>
            </a:r>
          </a:p>
          <a:p>
            <a:pPr>
              <a:lnSpc>
                <a:spcPct val="100000"/>
              </a:lnSpc>
              <a:spcBef>
                <a:spcPts val="300"/>
              </a:spcBef>
              <a:buFont typeface="Wingdings" panose="05000000000000000000" pitchFamily="2" charset="2"/>
              <a:buChar char="§"/>
            </a:pPr>
            <a:r>
              <a:rPr lang="de-DE" sz="2200" dirty="0"/>
              <a:t>Als Führungskraft nicht ständig seine Meinung ändern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Ist man von einer Idee überzeugt, ist diese mit Hartnäckigkeit zu verfolgen</a:t>
            </a:r>
          </a:p>
          <a:p>
            <a:pPr>
              <a:lnSpc>
                <a:spcPct val="100000"/>
              </a:lnSpc>
              <a:spcBef>
                <a:spcPts val="300"/>
              </a:spcBef>
              <a:buFont typeface="Wingdings" panose="05000000000000000000" pitchFamily="2" charset="2"/>
              <a:buChar char="§"/>
            </a:pPr>
            <a:r>
              <a:rPr lang="de-CH" sz="2200" b="1" spc="30" dirty="0">
                <a:latin typeface="Calibri" panose="020F0502020204030204" pitchFamily="34" charset="0"/>
                <a:ea typeface="SimSun" panose="02010600030101010101" pitchFamily="2" charset="-122"/>
                <a:cs typeface="Times New Roman" panose="02020603050405020304" pitchFamily="18" charset="0"/>
              </a:rPr>
              <a:t>Darauf insistieren, dass Vereinbarungen und Abmachungen eingehalten werden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Ein unerschütterlicher Glaube und eine positive Denkweise sind entscheidend für die Erreichung eines anspruchsvollen Zieles</a:t>
            </a:r>
            <a:endParaRPr lang="de-DE" sz="2200" dirty="0">
              <a:sym typeface="Wingdings" panose="05000000000000000000" pitchFamily="2" charset="2"/>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Teamarbeit</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Verantwortung</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Lösungs-orientierung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Einfachheit</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Exzellenz</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Entschlossenheit</a:t>
            </a:r>
            <a:endParaRPr lang="de-CH" sz="1600" b="1" dirty="0">
              <a:solidFill>
                <a:schemeClr val="bg1"/>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Disziplin</a:t>
            </a:r>
            <a:endParaRPr lang="de-CH" sz="1600" dirty="0">
              <a:solidFill>
                <a:schemeClr val="bg1">
                  <a:lumMod val="75000"/>
                </a:schemeClr>
              </a:solidFill>
            </a:endParaRPr>
          </a:p>
        </p:txBody>
      </p:sp>
    </p:spTree>
    <p:extLst>
      <p:ext uri="{BB962C8B-B14F-4D97-AF65-F5344CB8AC3E}">
        <p14:creationId xmlns:p14="http://schemas.microsoft.com/office/powerpoint/2010/main" val="298918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Führungsgrundsätze</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81299"/>
            <a:ext cx="10515600" cy="4575050"/>
          </a:xfrm>
        </p:spPr>
        <p:txBody>
          <a:bodyPr>
            <a:noAutofit/>
          </a:bodyPr>
          <a:lstStyle/>
          <a:p>
            <a:pPr marL="0" indent="0">
              <a:lnSpc>
                <a:spcPct val="100000"/>
              </a:lnSpc>
              <a:spcBef>
                <a:spcPts val="300"/>
              </a:spcBef>
              <a:buNone/>
            </a:pPr>
            <a:r>
              <a:rPr lang="de-DE" sz="2200" i="1" dirty="0"/>
              <a:t>«Disziplin ist die Brücke zwischen unseren Zielen und ihrer Verwirklichung.»</a:t>
            </a:r>
            <a:br>
              <a:rPr lang="de-DE" sz="2200" i="1" dirty="0"/>
            </a:br>
            <a:r>
              <a:rPr lang="de-DE" sz="1200" dirty="0"/>
              <a:t>Jim Rohn, 1930 – 2009, US-amerikanischer Unternehmer</a:t>
            </a:r>
            <a:br>
              <a:rPr lang="de-DE" sz="1200" dirty="0"/>
            </a:br>
            <a:endParaRPr lang="de-DE" sz="1200" dirty="0"/>
          </a:p>
          <a:p>
            <a:pPr>
              <a:lnSpc>
                <a:spcPct val="100000"/>
              </a:lnSpc>
              <a:spcBef>
                <a:spcPts val="300"/>
              </a:spcBef>
              <a:buFont typeface="Wingdings" panose="05000000000000000000" pitchFamily="2" charset="2"/>
              <a:buChar char="§"/>
            </a:pPr>
            <a:r>
              <a:rPr lang="de-CH" sz="2200" spc="30" dirty="0">
                <a:latin typeface="Calibri" panose="020F0502020204030204" pitchFamily="34" charset="0"/>
                <a:ea typeface="SimSun" panose="02010600030101010101" pitchFamily="2" charset="-122"/>
                <a:cs typeface="Times New Roman" panose="02020603050405020304" pitchFamily="18" charset="0"/>
              </a:rPr>
              <a:t>A</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nspruchsvolle Ziele werden nur mit Durchhaltevermögen erreicht</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Wenn es die «Extrameile» zur Zielerreichung braucht </a:t>
            </a:r>
            <a:r>
              <a:rPr lang="de-CH" sz="2200" spc="30" dirty="0">
                <a:effectLst/>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 erklären warum</a:t>
            </a:r>
            <a:endParaRPr lang="de-CH" sz="2200" spc="30" dirty="0">
              <a:effectLst/>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r>
              <a:rPr lang="de-CH" sz="2200" b="1" spc="30" dirty="0">
                <a:latin typeface="Calibri" panose="020F0502020204030204" pitchFamily="34" charset="0"/>
                <a:ea typeface="SimSun" panose="02010600030101010101" pitchFamily="2" charset="-122"/>
                <a:cs typeface="Times New Roman" panose="02020603050405020304" pitchFamily="18" charset="0"/>
              </a:rPr>
              <a:t>Niemals Leistungen akzeptieren, die nicht dem gesetzten Standard entsprechen – weshalb so wichtig?</a:t>
            </a:r>
          </a:p>
          <a:p>
            <a:pPr>
              <a:lnSpc>
                <a:spcPct val="100000"/>
              </a:lnSpc>
              <a:spcBef>
                <a:spcPts val="300"/>
              </a:spcBef>
              <a:buFont typeface="Wingdings" panose="05000000000000000000" pitchFamily="2" charset="2"/>
              <a:buChar char="§"/>
            </a:pPr>
            <a:r>
              <a:rPr lang="de-DE" sz="2200" dirty="0"/>
              <a:t>Selbstdisziplin im Team als wirksames Mittel, für hohen Leistungsstandard</a:t>
            </a:r>
          </a:p>
          <a:p>
            <a:pPr>
              <a:lnSpc>
                <a:spcPct val="100000"/>
              </a:lnSpc>
              <a:spcBef>
                <a:spcPts val="300"/>
              </a:spcBef>
              <a:buFont typeface="Wingdings" panose="05000000000000000000" pitchFamily="2" charset="2"/>
              <a:buChar char="§"/>
            </a:pPr>
            <a:r>
              <a:rPr lang="de-DE" sz="2200" dirty="0"/>
              <a:t>Immer mit guten Beispiel vorangehen, eigene Emotionen im Griff haben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Umgebung schaffen, die konzentriertes Arbeiten </a:t>
            </a:r>
            <a:r>
              <a:rPr lang="de-CH" sz="2200" spc="30" dirty="0">
                <a:latin typeface="Calibri" panose="020F0502020204030204" pitchFamily="34" charset="0"/>
                <a:ea typeface="SimSun" panose="02010600030101010101" pitchFamily="2" charset="-122"/>
                <a:cs typeface="Times New Roman" panose="02020603050405020304" pitchFamily="18" charset="0"/>
              </a:rPr>
              <a:t>ermöglicht</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 </a:t>
            </a:r>
            <a:r>
              <a:rPr lang="de-CH" sz="2200"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 Schlüssel zum Erfolg</a:t>
            </a:r>
          </a:p>
          <a:p>
            <a:pPr>
              <a:lnSpc>
                <a:spcPct val="100000"/>
              </a:lnSpc>
              <a:spcBef>
                <a:spcPts val="300"/>
              </a:spcBef>
              <a:buFont typeface="Wingdings" panose="05000000000000000000" pitchFamily="2" charset="2"/>
              <a:buChar char="§"/>
            </a:pPr>
            <a:r>
              <a:rPr lang="de-DE" sz="2200" dirty="0"/>
              <a:t>Arbeits- und IT-Sicherheitsvorschriften rigoros befolgen</a:t>
            </a:r>
          </a:p>
          <a:p>
            <a:pPr>
              <a:lnSpc>
                <a:spcPct val="100000"/>
              </a:lnSpc>
              <a:spcBef>
                <a:spcPts val="300"/>
              </a:spcBef>
              <a:buFont typeface="Wingdings" panose="05000000000000000000" pitchFamily="2" charset="2"/>
              <a:buChar char="§"/>
            </a:pPr>
            <a:r>
              <a:rPr lang="de-DE" sz="2200" dirty="0"/>
              <a:t>Qualität dank Ordnung sicherstellen</a:t>
            </a:r>
            <a:endParaRPr lang="de-DE" sz="2200" dirty="0">
              <a:sym typeface="Wingdings" panose="05000000000000000000" pitchFamily="2" charset="2"/>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Teamarbeit</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Verantwortung</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Lösungs-orientierung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Einfachheit</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Exzellenz</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Entschlossenheit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Disziplin</a:t>
            </a:r>
            <a:endParaRPr lang="de-CH" sz="1600" b="1" dirty="0">
              <a:solidFill>
                <a:schemeClr val="bg1"/>
              </a:solidFill>
            </a:endParaRPr>
          </a:p>
        </p:txBody>
      </p:sp>
    </p:spTree>
    <p:extLst>
      <p:ext uri="{BB962C8B-B14F-4D97-AF65-F5344CB8AC3E}">
        <p14:creationId xmlns:p14="http://schemas.microsoft.com/office/powerpoint/2010/main" val="4952020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2. Wirksame Führung: Führungsgrundsätze</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aphicFrame>
        <p:nvGraphicFramePr>
          <p:cNvPr id="14" name="Diagramm 13">
            <a:extLst>
              <a:ext uri="{FF2B5EF4-FFF2-40B4-BE49-F238E27FC236}">
                <a16:creationId xmlns:a16="http://schemas.microsoft.com/office/drawing/2014/main" id="{8725D71A-3BE2-4EF5-B9D4-9BA8D83BED8E}"/>
              </a:ext>
            </a:extLst>
          </p:cNvPr>
          <p:cNvGraphicFramePr/>
          <p:nvPr>
            <p:extLst>
              <p:ext uri="{D42A27DB-BD31-4B8C-83A1-F6EECF244321}">
                <p14:modId xmlns:p14="http://schemas.microsoft.com/office/powerpoint/2010/main" val="505818335"/>
              </p:ext>
            </p:extLst>
          </p:nvPr>
        </p:nvGraphicFramePr>
        <p:xfrm>
          <a:off x="2871537" y="1558906"/>
          <a:ext cx="6096000" cy="45531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4" name="Grafik 23" descr="Brainstorming mit einfarbiger Füllung">
            <a:extLst>
              <a:ext uri="{FF2B5EF4-FFF2-40B4-BE49-F238E27FC236}">
                <a16:creationId xmlns:a16="http://schemas.microsoft.com/office/drawing/2014/main" id="{D9FBA040-0E2F-4473-83FF-07ED2166FF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327823" y="2975196"/>
            <a:ext cx="457200" cy="457200"/>
          </a:xfrm>
          <a:prstGeom prst="rect">
            <a:avLst/>
          </a:prstGeom>
        </p:spPr>
      </p:pic>
      <p:pic>
        <p:nvPicPr>
          <p:cNvPr id="25" name="Grafik 24" descr="Pfeil nach rechts mit einfarbiger Füllung">
            <a:extLst>
              <a:ext uri="{FF2B5EF4-FFF2-40B4-BE49-F238E27FC236}">
                <a16:creationId xmlns:a16="http://schemas.microsoft.com/office/drawing/2014/main" id="{FAFB33FC-0BD2-4526-8840-DF28373FD74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323622" y="3612723"/>
            <a:ext cx="457200" cy="457200"/>
          </a:xfrm>
          <a:prstGeom prst="rect">
            <a:avLst/>
          </a:prstGeom>
        </p:spPr>
      </p:pic>
      <p:pic>
        <p:nvPicPr>
          <p:cNvPr id="26" name="Grafik 25" descr="Gruppe mit einfarbiger Füllung">
            <a:extLst>
              <a:ext uri="{FF2B5EF4-FFF2-40B4-BE49-F238E27FC236}">
                <a16:creationId xmlns:a16="http://schemas.microsoft.com/office/drawing/2014/main" id="{1BA1D65E-4410-4298-B0CE-D3FD60292672}"/>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255103" y="1616788"/>
            <a:ext cx="525719" cy="525719"/>
          </a:xfrm>
          <a:prstGeom prst="rect">
            <a:avLst/>
          </a:prstGeom>
        </p:spPr>
      </p:pic>
      <p:pic>
        <p:nvPicPr>
          <p:cNvPr id="27" name="Grafik 26" descr="Podium mit einfarbiger Füllung">
            <a:extLst>
              <a:ext uri="{FF2B5EF4-FFF2-40B4-BE49-F238E27FC236}">
                <a16:creationId xmlns:a16="http://schemas.microsoft.com/office/drawing/2014/main" id="{5EEB23F3-9BCB-407A-92E7-744504A71C0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270962" y="4273046"/>
            <a:ext cx="482678" cy="482678"/>
          </a:xfrm>
          <a:prstGeom prst="rect">
            <a:avLst/>
          </a:prstGeom>
        </p:spPr>
      </p:pic>
      <p:pic>
        <p:nvPicPr>
          <p:cNvPr id="28" name="Grafik 27" descr="Ambition mit einfarbiger Füllung">
            <a:extLst>
              <a:ext uri="{FF2B5EF4-FFF2-40B4-BE49-F238E27FC236}">
                <a16:creationId xmlns:a16="http://schemas.microsoft.com/office/drawing/2014/main" id="{183BA850-C953-4F33-A879-BAC8CCE56DDC}"/>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277420" y="5593364"/>
            <a:ext cx="423550" cy="432519"/>
          </a:xfrm>
          <a:prstGeom prst="rect">
            <a:avLst/>
          </a:prstGeom>
        </p:spPr>
      </p:pic>
      <p:grpSp>
        <p:nvGrpSpPr>
          <p:cNvPr id="29" name="Gruppieren 28">
            <a:extLst>
              <a:ext uri="{FF2B5EF4-FFF2-40B4-BE49-F238E27FC236}">
                <a16:creationId xmlns:a16="http://schemas.microsoft.com/office/drawing/2014/main" id="{87B3FA2A-1FD0-411D-B49A-B9169ABC88CD}"/>
              </a:ext>
            </a:extLst>
          </p:cNvPr>
          <p:cNvGrpSpPr/>
          <p:nvPr/>
        </p:nvGrpSpPr>
        <p:grpSpPr>
          <a:xfrm>
            <a:off x="3277420" y="2273788"/>
            <a:ext cx="457423" cy="499662"/>
            <a:chOff x="442169" y="4072268"/>
            <a:chExt cx="914400" cy="1008522"/>
          </a:xfrm>
        </p:grpSpPr>
        <p:pic>
          <p:nvPicPr>
            <p:cNvPr id="30" name="Grafik 29" descr="Pflege mit einfarbiger Füllung">
              <a:extLst>
                <a:ext uri="{FF2B5EF4-FFF2-40B4-BE49-F238E27FC236}">
                  <a16:creationId xmlns:a16="http://schemas.microsoft.com/office/drawing/2014/main" id="{53618757-D962-4693-A4D2-774B580BDB37}"/>
                </a:ext>
              </a:extLst>
            </p:cNvPr>
            <p:cNvPicPr>
              <a:picLocks noChangeAspect="1"/>
            </p:cNvPicPr>
            <p:nvPr/>
          </p:nvPicPr>
          <p:blipFill rotWithShape="1">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rcRect t="48661"/>
            <a:stretch/>
          </p:blipFill>
          <p:spPr>
            <a:xfrm>
              <a:off x="442169" y="4611348"/>
              <a:ext cx="914400" cy="469442"/>
            </a:xfrm>
            <a:prstGeom prst="rect">
              <a:avLst/>
            </a:prstGeom>
          </p:spPr>
        </p:pic>
        <p:pic>
          <p:nvPicPr>
            <p:cNvPr id="31" name="Grafik 30" descr="Kinder mit einfarbiger Füllung">
              <a:extLst>
                <a:ext uri="{FF2B5EF4-FFF2-40B4-BE49-F238E27FC236}">
                  <a16:creationId xmlns:a16="http://schemas.microsoft.com/office/drawing/2014/main" id="{E455C0FA-EEE2-4361-B611-5161372CD288}"/>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542925" y="4072268"/>
              <a:ext cx="717399" cy="717399"/>
            </a:xfrm>
            <a:prstGeom prst="rect">
              <a:avLst/>
            </a:prstGeom>
          </p:spPr>
        </p:pic>
      </p:grpSp>
      <p:pic>
        <p:nvPicPr>
          <p:cNvPr id="32" name="Grafik 31" descr="Geballte Faust mit einfarbiger Füllung">
            <a:extLst>
              <a:ext uri="{FF2B5EF4-FFF2-40B4-BE49-F238E27FC236}">
                <a16:creationId xmlns:a16="http://schemas.microsoft.com/office/drawing/2014/main" id="{344584FA-C267-4ACC-8904-27F809A7AFD1}"/>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3193107" y="4870473"/>
            <a:ext cx="590098" cy="590098"/>
          </a:xfrm>
          <a:prstGeom prst="rect">
            <a:avLst/>
          </a:prstGeom>
        </p:spPr>
      </p:pic>
    </p:spTree>
    <p:extLst>
      <p:ext uri="{BB962C8B-B14F-4D97-AF65-F5344CB8AC3E}">
        <p14:creationId xmlns:p14="http://schemas.microsoft.com/office/powerpoint/2010/main" val="2064561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24479D1F-1F70-44FB-A1F1-7CA60179B249}"/>
              </a:ext>
            </a:extLst>
          </p:cNvPr>
          <p:cNvSpPr/>
          <p:nvPr/>
        </p:nvSpPr>
        <p:spPr>
          <a:xfrm>
            <a:off x="838200" y="2894263"/>
            <a:ext cx="10515600" cy="1068137"/>
          </a:xfrm>
          <a:prstGeom prst="rect">
            <a:avLst/>
          </a:prstGeom>
          <a:solidFill>
            <a:srgbClr val="005A96"/>
          </a:solidFill>
          <a:ln w="19050">
            <a:solidFill>
              <a:srgbClr val="00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Rechteck 13">
            <a:extLst>
              <a:ext uri="{FF2B5EF4-FFF2-40B4-BE49-F238E27FC236}">
                <a16:creationId xmlns:a16="http://schemas.microsoft.com/office/drawing/2014/main" id="{430C9AB7-9B8B-4E8E-A7F9-7C23FF58EB56}"/>
              </a:ext>
            </a:extLst>
          </p:cNvPr>
          <p:cNvSpPr/>
          <p:nvPr/>
        </p:nvSpPr>
        <p:spPr>
          <a:xfrm>
            <a:off x="0" y="-1"/>
            <a:ext cx="12192000" cy="1299369"/>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299367"/>
          </a:xfrm>
        </p:spPr>
        <p:txBody>
          <a:bodyPr>
            <a:normAutofit/>
          </a:bodyPr>
          <a:lstStyle/>
          <a:p>
            <a:r>
              <a:rPr lang="de-DE" dirty="0"/>
              <a:t>Einleitung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6"/>
          </a:xfrm>
        </p:spPr>
        <p:txBody>
          <a:bodyPr>
            <a:normAutofit/>
          </a:bodyPr>
          <a:lstStyle/>
          <a:p>
            <a:pPr>
              <a:lnSpc>
                <a:spcPct val="100000"/>
              </a:lnSpc>
              <a:spcBef>
                <a:spcPts val="300"/>
              </a:spcBef>
              <a:buFont typeface="Wingdings" panose="05000000000000000000" pitchFamily="2" charset="2"/>
              <a:buChar char="§"/>
            </a:pPr>
            <a:r>
              <a:rPr lang="de-DE" sz="2200" dirty="0"/>
              <a:t>Führung wird oft als nebensächliche Tätigkeit und nicht als Beruf angesehen</a:t>
            </a:r>
          </a:p>
          <a:p>
            <a:pPr>
              <a:lnSpc>
                <a:spcPct val="100000"/>
              </a:lnSpc>
              <a:spcBef>
                <a:spcPts val="300"/>
              </a:spcBef>
              <a:buFont typeface="Wingdings" panose="05000000000000000000" pitchFamily="2" charset="2"/>
              <a:buChar char="§"/>
            </a:pPr>
            <a:r>
              <a:rPr lang="de-DE" sz="2200" dirty="0"/>
              <a:t>Wichtigkeit der Führung wird in vielen Organisationen unterschätzt, sonst wäre die Unzufriedenheit mit dem Chef nicht einer der häufigsten Kündigungsgründe</a:t>
            </a:r>
          </a:p>
          <a:p>
            <a:pPr>
              <a:lnSpc>
                <a:spcPct val="100000"/>
              </a:lnSpc>
              <a:spcBef>
                <a:spcPts val="300"/>
              </a:spcBef>
              <a:buFont typeface="Wingdings" panose="05000000000000000000" pitchFamily="2" charset="2"/>
              <a:buChar char="§"/>
            </a:pPr>
            <a:r>
              <a:rPr lang="de-DE" sz="2200" dirty="0">
                <a:solidFill>
                  <a:schemeClr val="bg1"/>
                </a:solidFill>
              </a:rPr>
              <a:t>Führung muss als Beruf anerkannt werden, der durch das Befolgen von Grundsätzen, das professionelle Ausführen von Aufgaben und das Anwenden von Werkzeugen gekennzeichnet ist</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7856656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401620"/>
          </a:xfrm>
        </p:spPr>
        <p:txBody>
          <a:bodyPr>
            <a:normAutofit fontScale="77500" lnSpcReduction="20000"/>
          </a:bodyPr>
          <a:lstStyle/>
          <a:p>
            <a:pPr marL="0" indent="0">
              <a:lnSpc>
                <a:spcPct val="120000"/>
              </a:lnSpc>
              <a:spcBef>
                <a:spcPts val="300"/>
              </a:spcBef>
              <a:buNone/>
            </a:pPr>
            <a:r>
              <a:rPr lang="de-DE" i="1" dirty="0"/>
              <a:t>«Die meisten Menschen können sehr viel mehr leisten, als sie ahnen. Ihnen das bewusst zu machen, ist Führungsaufgabe.»</a:t>
            </a:r>
            <a:br>
              <a:rPr lang="de-DE" i="1" dirty="0"/>
            </a:br>
            <a:r>
              <a:rPr lang="de-DE" sz="1500" dirty="0"/>
              <a:t>Fredmund Malik, 1944*, österr. Wirtschaftswissenschaftler</a:t>
            </a:r>
            <a:br>
              <a:rPr lang="de-DE" sz="1500" dirty="0"/>
            </a:br>
            <a:endParaRPr lang="de-DE" sz="1500" dirty="0"/>
          </a:p>
          <a:p>
            <a:pPr>
              <a:lnSpc>
                <a:spcPct val="120000"/>
              </a:lnSpc>
              <a:spcBef>
                <a:spcPts val="300"/>
              </a:spcBef>
              <a:buFont typeface="Wingdings" panose="05000000000000000000" pitchFamily="2" charset="2"/>
              <a:buChar char="§"/>
            </a:pPr>
            <a:r>
              <a:rPr lang="de-DE" dirty="0"/>
              <a:t>Führungsgrundaufgaben beschreiben das Wie: </a:t>
            </a:r>
            <a:r>
              <a:rPr lang="de-DE" dirty="0">
                <a:latin typeface="Calibri" panose="020F0502020204030204" pitchFamily="34" charset="0"/>
                <a:cs typeface="Calibri" panose="020F0502020204030204" pitchFamily="34" charset="0"/>
              </a:rPr>
              <a:t>«</a:t>
            </a:r>
            <a:r>
              <a:rPr lang="de-DE" dirty="0"/>
              <a:t>Wie organisiere ich meinen Führungsalltag»</a:t>
            </a:r>
          </a:p>
          <a:p>
            <a:pPr>
              <a:lnSpc>
                <a:spcPct val="120000"/>
              </a:lnSpc>
              <a:spcBef>
                <a:spcPts val="300"/>
              </a:spcBef>
              <a:buFont typeface="Wingdings" panose="05000000000000000000" pitchFamily="2" charset="2"/>
              <a:buChar char="§"/>
            </a:pPr>
            <a:r>
              <a:rPr lang="de-DE" dirty="0"/>
              <a:t>Die sieben Führungsaufgaben sind im Alltag einer Führungskraft anzuwenden, um Ergebnisse zu erzielen</a:t>
            </a:r>
          </a:p>
          <a:p>
            <a:pPr>
              <a:lnSpc>
                <a:spcPct val="120000"/>
              </a:lnSpc>
              <a:spcBef>
                <a:spcPts val="300"/>
              </a:spcBef>
              <a:buFont typeface="Wingdings" panose="05000000000000000000" pitchFamily="2" charset="2"/>
              <a:buChar char="§"/>
            </a:pPr>
            <a:r>
              <a:rPr lang="de-DE" dirty="0"/>
              <a:t>Die Führungsaufgaben sind abhängig von der Führungsebene und vom Kontext</a:t>
            </a:r>
          </a:p>
          <a:p>
            <a:pPr>
              <a:lnSpc>
                <a:spcPct val="120000"/>
              </a:lnSpc>
              <a:spcBef>
                <a:spcPts val="300"/>
              </a:spcBef>
              <a:buFont typeface="Wingdings" panose="05000000000000000000" pitchFamily="2" charset="2"/>
              <a:buChar char="§"/>
            </a:pPr>
            <a:r>
              <a:rPr lang="de-DE" dirty="0"/>
              <a:t>Die Umsetzung der Führungsaufgaben wird durch Werkzeuge wie Templates oder spezifische Applikationen unterstützt</a:t>
            </a:r>
          </a:p>
          <a:p>
            <a:pPr>
              <a:lnSpc>
                <a:spcPct val="120000"/>
              </a:lnSpc>
              <a:spcBef>
                <a:spcPts val="300"/>
              </a:spcBef>
              <a:buFont typeface="Wingdings" panose="05000000000000000000" pitchFamily="2" charset="2"/>
              <a:buChar char="§"/>
            </a:pPr>
            <a:r>
              <a:rPr lang="de-DE" dirty="0"/>
              <a:t>Sie sind lernbar und einfach zu verstehen, ihre Anwendung erfordert Übung und Disziplin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978446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199" y="1775343"/>
            <a:ext cx="10761922" cy="4484756"/>
          </a:xfrm>
        </p:spPr>
        <p:txBody>
          <a:bodyPr>
            <a:noAutofit/>
          </a:bodyPr>
          <a:lstStyle/>
          <a:p>
            <a:pPr marL="0" indent="0">
              <a:lnSpc>
                <a:spcPct val="100000"/>
              </a:lnSpc>
              <a:spcBef>
                <a:spcPts val="300"/>
              </a:spcBef>
              <a:buNone/>
            </a:pPr>
            <a:r>
              <a:rPr lang="de-DE" sz="2200" i="1" dirty="0"/>
              <a:t>«Die beste Methode, um die Intelligenz eines Führenden zu erkennen, ist, sich die Leute anzusehen, die er um sich hat.»</a:t>
            </a:r>
            <a:br>
              <a:rPr lang="de-DE" sz="2200" dirty="0"/>
            </a:br>
            <a:r>
              <a:rPr lang="de-DE" sz="1200" dirty="0"/>
              <a:t>Niccolò Machiavelli, 1469 – 1527, ital. Philosoph</a:t>
            </a:r>
          </a:p>
          <a:p>
            <a:pPr>
              <a:lnSpc>
                <a:spcPct val="100000"/>
              </a:lnSpc>
              <a:spcBef>
                <a:spcPts val="300"/>
              </a:spcBef>
              <a:buFont typeface="Wingdings" panose="05000000000000000000" pitchFamily="2" charset="2"/>
              <a:buChar char="§"/>
            </a:pPr>
            <a:r>
              <a:rPr lang="de-DE" sz="2200" dirty="0"/>
              <a:t>Auswahl der richtigen Teammitglieder ist elementar</a:t>
            </a:r>
          </a:p>
          <a:p>
            <a:pPr>
              <a:lnSpc>
                <a:spcPct val="100000"/>
              </a:lnSpc>
              <a:spcBef>
                <a:spcPts val="300"/>
              </a:spcBef>
              <a:buFont typeface="Wingdings" panose="05000000000000000000" pitchFamily="2" charset="2"/>
              <a:buChar char="§"/>
            </a:pPr>
            <a:r>
              <a:rPr lang="de-DE" sz="2200" spc="30" dirty="0">
                <a:latin typeface="Calibri" panose="020F0502020204030204" pitchFamily="34" charset="0"/>
                <a:ea typeface="SimSun" panose="02010600030101010101" pitchFamily="2" charset="-122"/>
                <a:cs typeface="Times New Roman" panose="02020603050405020304" pitchFamily="18" charset="0"/>
              </a:rPr>
              <a:t>Während Einstellungsprozess Kandidaten </a:t>
            </a:r>
            <a:br>
              <a:rPr lang="de-DE" sz="2200" spc="30" dirty="0">
                <a:latin typeface="Calibri" panose="020F0502020204030204" pitchFamily="34" charset="0"/>
                <a:ea typeface="SimSun" panose="02010600030101010101" pitchFamily="2" charset="-122"/>
                <a:cs typeface="Times New Roman" panose="02020603050405020304" pitchFamily="18" charset="0"/>
              </a:rPr>
            </a:br>
            <a:r>
              <a:rPr lang="de-DE" sz="2200" spc="30" dirty="0">
                <a:latin typeface="Calibri" panose="020F0502020204030204" pitchFamily="34" charset="0"/>
                <a:ea typeface="SimSun" panose="02010600030101010101" pitchFamily="2" charset="-122"/>
                <a:cs typeface="Times New Roman" panose="02020603050405020304" pitchFamily="18" charset="0"/>
              </a:rPr>
              <a:t>bei konkreter Aufgabenstellung beobachten </a:t>
            </a:r>
            <a:br>
              <a:rPr lang="de-DE" sz="2200" spc="30" dirty="0">
                <a:latin typeface="Calibri" panose="020F0502020204030204" pitchFamily="34" charset="0"/>
                <a:ea typeface="SimSun" panose="02010600030101010101" pitchFamily="2" charset="-122"/>
                <a:cs typeface="Times New Roman" panose="02020603050405020304" pitchFamily="18" charset="0"/>
              </a:rPr>
            </a:br>
            <a:r>
              <a:rPr lang="de-DE" sz="2200" spc="30" dirty="0">
                <a:latin typeface="Calibri" panose="020F0502020204030204" pitchFamily="34" charset="0"/>
                <a:ea typeface="SimSun" panose="02010600030101010101" pitchFamily="2" charset="-122"/>
                <a:cs typeface="Times New Roman" panose="02020603050405020304" pitchFamily="18" charset="0"/>
              </a:rPr>
              <a:t>und Situationen schaffen, auf die sie sich </a:t>
            </a:r>
            <a:br>
              <a:rPr lang="de-DE" sz="2200" spc="30" dirty="0">
                <a:latin typeface="Calibri" panose="020F0502020204030204" pitchFamily="34" charset="0"/>
                <a:ea typeface="SimSun" panose="02010600030101010101" pitchFamily="2" charset="-122"/>
                <a:cs typeface="Times New Roman" panose="02020603050405020304" pitchFamily="18" charset="0"/>
              </a:rPr>
            </a:br>
            <a:r>
              <a:rPr lang="de-DE" sz="2200" spc="30" dirty="0">
                <a:latin typeface="Calibri" panose="020F0502020204030204" pitchFamily="34" charset="0"/>
                <a:ea typeface="SimSun" panose="02010600030101010101" pitchFamily="2" charset="-122"/>
                <a:cs typeface="Times New Roman" panose="02020603050405020304" pitchFamily="18" charset="0"/>
              </a:rPr>
              <a:t>nicht vorbereiten können,</a:t>
            </a:r>
            <a:br>
              <a:rPr lang="de-DE" sz="2200" spc="30" dirty="0">
                <a:latin typeface="Calibri" panose="020F0502020204030204" pitchFamily="34" charset="0"/>
                <a:ea typeface="SimSun" panose="02010600030101010101" pitchFamily="2" charset="-122"/>
                <a:cs typeface="Times New Roman" panose="02020603050405020304" pitchFamily="18" charset="0"/>
              </a:rPr>
            </a:br>
            <a:r>
              <a:rPr lang="de-DE" sz="2200" spc="30" dirty="0">
                <a:latin typeface="Calibri" panose="020F0502020204030204" pitchFamily="34" charset="0"/>
                <a:ea typeface="SimSun" panose="02010600030101010101" pitchFamily="2" charset="-122"/>
                <a:cs typeface="Times New Roman" panose="02020603050405020304" pitchFamily="18" charset="0"/>
              </a:rPr>
              <a:t>z.B. Mini-Assessment</a:t>
            </a:r>
          </a:p>
          <a:p>
            <a:pPr>
              <a:lnSpc>
                <a:spcPct val="100000"/>
              </a:lnSpc>
              <a:spcBef>
                <a:spcPts val="300"/>
              </a:spcBef>
              <a:buFont typeface="Wingdings" panose="05000000000000000000" pitchFamily="2" charset="2"/>
              <a:buChar char="§"/>
            </a:pPr>
            <a:r>
              <a:rPr lang="de-DE" sz="2200" spc="30" dirty="0">
                <a:latin typeface="Calibri" panose="020F0502020204030204" pitchFamily="34" charset="0"/>
                <a:ea typeface="SimSun" panose="02010600030101010101" pitchFamily="2" charset="-122"/>
                <a:cs typeface="Times New Roman" panose="02020603050405020304" pitchFamily="18" charset="0"/>
              </a:rPr>
              <a:t>Personalentscheide bei der Einstellung sind breit </a:t>
            </a:r>
            <a:br>
              <a:rPr lang="de-DE" sz="2200" spc="30" dirty="0">
                <a:latin typeface="Calibri" panose="020F0502020204030204" pitchFamily="34" charset="0"/>
                <a:ea typeface="SimSun" panose="02010600030101010101" pitchFamily="2" charset="-122"/>
                <a:cs typeface="Times New Roman" panose="02020603050405020304" pitchFamily="18" charset="0"/>
              </a:rPr>
            </a:br>
            <a:r>
              <a:rPr lang="de-DE" sz="2200" spc="30" dirty="0">
                <a:latin typeface="Calibri" panose="020F0502020204030204" pitchFamily="34" charset="0"/>
                <a:ea typeface="SimSun" panose="02010600030101010101" pitchFamily="2" charset="-122"/>
                <a:cs typeface="Times New Roman" panose="02020603050405020304" pitchFamily="18" charset="0"/>
              </a:rPr>
              <a:t>abzustützen, Kriterien wie bescheiden, clever, hungrig festlegen</a:t>
            </a:r>
          </a:p>
          <a:p>
            <a:pPr>
              <a:lnSpc>
                <a:spcPct val="100000"/>
              </a:lnSpc>
              <a:spcBef>
                <a:spcPts val="300"/>
              </a:spcBef>
              <a:buFont typeface="Wingdings" panose="05000000000000000000" pitchFamily="2" charset="2"/>
              <a:buChar char="§"/>
            </a:pPr>
            <a:r>
              <a:rPr lang="de-DE" sz="2200" spc="30" dirty="0">
                <a:latin typeface="Calibri" panose="020F0502020204030204" pitchFamily="34" charset="0"/>
                <a:ea typeface="SimSun" panose="02010600030101010101" pitchFamily="2" charset="-122"/>
                <a:cs typeface="Times New Roman" panose="02020603050405020304" pitchFamily="18" charset="0"/>
              </a:rPr>
              <a:t>Auf das Bauchgefühl zu hören </a:t>
            </a:r>
            <a:r>
              <a:rPr lang="de-DE" sz="2200"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 B</a:t>
            </a:r>
            <a:r>
              <a:rPr lang="de-DE" sz="2200" spc="30" dirty="0">
                <a:latin typeface="Calibri" panose="020F0502020204030204" pitchFamily="34" charset="0"/>
                <a:ea typeface="SimSun" panose="02010600030101010101" pitchFamily="2" charset="-122"/>
                <a:cs typeface="Times New Roman" panose="02020603050405020304" pitchFamily="18" charset="0"/>
              </a:rPr>
              <a:t>ei Personalentscheiden keine Kompromisse eingehen</a:t>
            </a:r>
          </a:p>
          <a:p>
            <a:pPr>
              <a:lnSpc>
                <a:spcPct val="100000"/>
              </a:lnSpc>
              <a:spcBef>
                <a:spcPts val="300"/>
              </a:spcBef>
              <a:buFont typeface="Wingdings" panose="05000000000000000000" pitchFamily="2" charset="2"/>
              <a:buChar char="§"/>
            </a:pPr>
            <a:r>
              <a:rPr lang="de-DE" sz="2200" dirty="0"/>
              <a:t>Bei der Einarbeitung das «Patenprinzip» anwenden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Team aufbauen und entwickeln</a:t>
            </a:r>
            <a:endParaRPr lang="de-CH" sz="1600" b="1" dirty="0">
              <a:solidFill>
                <a:schemeClr val="bg1"/>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pic>
        <p:nvPicPr>
          <p:cNvPr id="15" name="Grafik 14">
            <a:extLst>
              <a:ext uri="{FF2B5EF4-FFF2-40B4-BE49-F238E27FC236}">
                <a16:creationId xmlns:a16="http://schemas.microsoft.com/office/drawing/2014/main" id="{5042B860-ECA9-973C-C271-9D9744A9C65B}"/>
              </a:ext>
            </a:extLst>
          </p:cNvPr>
          <p:cNvPicPr>
            <a:picLocks noChangeAspect="1"/>
          </p:cNvPicPr>
          <p:nvPr/>
        </p:nvPicPr>
        <p:blipFill>
          <a:blip r:embed="rId3"/>
          <a:stretch>
            <a:fillRect/>
          </a:stretch>
        </p:blipFill>
        <p:spPr>
          <a:xfrm>
            <a:off x="6923568" y="3196627"/>
            <a:ext cx="2668197" cy="1642188"/>
          </a:xfrm>
          <a:prstGeom prst="rect">
            <a:avLst/>
          </a:prstGeom>
        </p:spPr>
      </p:pic>
    </p:spTree>
    <p:extLst>
      <p:ext uri="{BB962C8B-B14F-4D97-AF65-F5344CB8AC3E}">
        <p14:creationId xmlns:p14="http://schemas.microsoft.com/office/powerpoint/2010/main" val="5802325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8BC71CFD-886F-4C7E-A116-855F6E77F182}"/>
              </a:ext>
            </a:extLst>
          </p:cNvPr>
          <p:cNvSpPr/>
          <p:nvPr/>
        </p:nvSpPr>
        <p:spPr>
          <a:xfrm>
            <a:off x="838200" y="5058887"/>
            <a:ext cx="10515600" cy="451263"/>
          </a:xfrm>
          <a:prstGeom prst="rect">
            <a:avLst/>
          </a:prstGeom>
          <a:solidFill>
            <a:srgbClr val="005A96"/>
          </a:solidFill>
          <a:ln w="19050">
            <a:solidFill>
              <a:srgbClr val="00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484756"/>
          </a:xfrm>
        </p:spPr>
        <p:txBody>
          <a:bodyPr>
            <a:noAutofit/>
          </a:bodyPr>
          <a:lstStyle/>
          <a:p>
            <a:pPr>
              <a:lnSpc>
                <a:spcPct val="100000"/>
              </a:lnSpc>
              <a:spcBef>
                <a:spcPts val="300"/>
              </a:spcBef>
              <a:buFont typeface="Wingdings" panose="05000000000000000000" pitchFamily="2" charset="2"/>
              <a:buChar char="§"/>
            </a:pPr>
            <a:r>
              <a:rPr lang="de-DE" sz="2200" dirty="0"/>
              <a:t>Klarheit bezüglich der Aufgaben, Verantwortlichkeiten und Kompetenzen schaffen (AVK)</a:t>
            </a:r>
          </a:p>
          <a:p>
            <a:pPr>
              <a:lnSpc>
                <a:spcPct val="100000"/>
              </a:lnSpc>
              <a:spcBef>
                <a:spcPts val="300"/>
              </a:spcBef>
              <a:buFont typeface="Wingdings" panose="05000000000000000000" pitchFamily="2" charset="2"/>
              <a:buChar char="§"/>
            </a:pPr>
            <a:r>
              <a:rPr lang="de-DE" sz="2200" dirty="0"/>
              <a:t>Mitarbeitende nach ihren Stärken einsetzen (Defizite ≠ Schwächen)</a:t>
            </a:r>
          </a:p>
          <a:p>
            <a:pPr>
              <a:lnSpc>
                <a:spcPct val="100000"/>
              </a:lnSpc>
              <a:spcBef>
                <a:spcPts val="300"/>
              </a:spcBef>
              <a:buFont typeface="Wingdings" panose="05000000000000000000" pitchFamily="2" charset="2"/>
              <a:buChar char="§"/>
            </a:pPr>
            <a:r>
              <a:rPr lang="de-DE" sz="2200" dirty="0"/>
              <a:t>Allen Teammitgliedern bewusst machen, was die Aufgaben der anderen sind (gemeinsames Bewusstsein / Verständnis schaffen)</a:t>
            </a:r>
          </a:p>
          <a:p>
            <a:pPr>
              <a:lnSpc>
                <a:spcPct val="100000"/>
              </a:lnSpc>
              <a:spcBef>
                <a:spcPts val="300"/>
              </a:spcBef>
              <a:buFont typeface="Wingdings" panose="05000000000000000000" pitchFamily="2" charset="2"/>
              <a:buChar char="§"/>
            </a:pPr>
            <a:r>
              <a:rPr lang="de-DE" sz="2200" b="1" spc="30" dirty="0" err="1">
                <a:latin typeface="Calibri" panose="020F0502020204030204" pitchFamily="34" charset="0"/>
                <a:ea typeface="SimSun" panose="02010600030101010101" pitchFamily="2" charset="-122"/>
                <a:cs typeface="Times New Roman" panose="02020603050405020304" pitchFamily="18" charset="0"/>
              </a:rPr>
              <a:t>Ausserordentliche</a:t>
            </a:r>
            <a:r>
              <a:rPr lang="de-DE" sz="2200" b="1" spc="30" dirty="0">
                <a:latin typeface="Calibri" panose="020F0502020204030204" pitchFamily="34" charset="0"/>
                <a:ea typeface="SimSun" panose="02010600030101010101" pitchFamily="2" charset="-122"/>
                <a:cs typeface="Times New Roman" panose="02020603050405020304" pitchFamily="18" charset="0"/>
              </a:rPr>
              <a:t> Leistungen und Potentiale zeitnah ansprechen, nicht nur 1x/Jahr</a:t>
            </a:r>
          </a:p>
          <a:p>
            <a:pPr>
              <a:lnSpc>
                <a:spcPct val="100000"/>
              </a:lnSpc>
              <a:spcBef>
                <a:spcPts val="300"/>
              </a:spcBef>
              <a:buFont typeface="Wingdings" panose="05000000000000000000" pitchFamily="2" charset="2"/>
              <a:buChar char="§"/>
            </a:pPr>
            <a:r>
              <a:rPr lang="de-DE" sz="2200" dirty="0"/>
              <a:t>Bonussysteme müssen eine objektive und faire Bonusverteilung erlauben, keine falschen Anreize schaffen und widersprüchliche Bonusziele vermeiden</a:t>
            </a:r>
          </a:p>
          <a:p>
            <a:pPr>
              <a:lnSpc>
                <a:spcPct val="100000"/>
              </a:lnSpc>
              <a:spcBef>
                <a:spcPts val="300"/>
              </a:spcBef>
              <a:buFont typeface="Wingdings" panose="05000000000000000000" pitchFamily="2" charset="2"/>
              <a:buChar char="§"/>
            </a:pPr>
            <a:r>
              <a:rPr lang="de-DE" sz="2200" dirty="0"/>
              <a:t>Weiterentwicklungsperspektiven systematisch erfassen und aufzeigen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Personelle Themen sind sofort anzupacken und dürfen nicht ausgesessen werden</a:t>
            </a:r>
          </a:p>
          <a:p>
            <a:pPr>
              <a:lnSpc>
                <a:spcPct val="100000"/>
              </a:lnSpc>
              <a:spcBef>
                <a:spcPts val="300"/>
              </a:spcBef>
              <a:buFont typeface="Wingdings" panose="05000000000000000000" pitchFamily="2" charset="2"/>
              <a:buChar char="§"/>
            </a:pPr>
            <a:r>
              <a:rPr lang="de-DE" sz="2200" dirty="0">
                <a:solidFill>
                  <a:schemeClr val="bg1"/>
                </a:solidFill>
              </a:rPr>
              <a:t>Durch gute Führung kann ungewollte Fluktuation stark reduziert werden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Team aufbauen und entwickeln</a:t>
            </a:r>
            <a:endParaRPr lang="de-CH" sz="1600" b="1" dirty="0">
              <a:solidFill>
                <a:schemeClr val="bg1"/>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29934657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6"/>
          </a:xfrm>
        </p:spPr>
        <p:txBody>
          <a:bodyPr>
            <a:noAutofit/>
          </a:bodyPr>
          <a:lstStyle/>
          <a:p>
            <a:pPr>
              <a:lnSpc>
                <a:spcPct val="100000"/>
              </a:lnSpc>
              <a:spcBef>
                <a:spcPts val="300"/>
              </a:spcBef>
              <a:buFont typeface="Wingdings" panose="05000000000000000000" pitchFamily="2" charset="2"/>
              <a:buChar char="§"/>
            </a:pPr>
            <a:r>
              <a:rPr lang="de-DE" sz="2200" dirty="0"/>
              <a:t>Auf allen Ebenen gemeinsames Verständnis bezüglich Zielen schaffen </a:t>
            </a:r>
            <a:r>
              <a:rPr lang="de-DE" sz="2200" dirty="0">
                <a:sym typeface="Wingdings" panose="05000000000000000000" pitchFamily="2" charset="2"/>
              </a:rPr>
              <a:t> Einfachheit und Transparenz im Vordergrund</a:t>
            </a:r>
            <a:endParaRPr lang="de-DE" sz="2200" dirty="0"/>
          </a:p>
          <a:p>
            <a:pPr>
              <a:lnSpc>
                <a:spcPct val="100000"/>
              </a:lnSpc>
              <a:spcBef>
                <a:spcPts val="300"/>
              </a:spcBef>
              <a:buFont typeface="Wingdings" panose="05000000000000000000" pitchFamily="2" charset="2"/>
              <a:buChar char="§"/>
            </a:pPr>
            <a:r>
              <a:rPr lang="de-DE" sz="2200" dirty="0"/>
              <a:t>Sicherstellen, dass die Werte bekannt sind und im Tagesgeschäft von allen gelebt werden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Erwartungen an die Zusammenarbeit klipp und klar formulieren</a:t>
            </a:r>
          </a:p>
          <a:p>
            <a:pPr>
              <a:lnSpc>
                <a:spcPct val="100000"/>
              </a:lnSpc>
              <a:spcBef>
                <a:spcPts val="300"/>
              </a:spcBef>
              <a:buFont typeface="Wingdings" panose="05000000000000000000" pitchFamily="2" charset="2"/>
              <a:buChar char="§"/>
            </a:pPr>
            <a:r>
              <a:rPr lang="de-DE" sz="2200" dirty="0"/>
              <a:t>Als Führungskraft </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Führungsrhythmus festlegen, der den Alltag regelt</a:t>
            </a:r>
          </a:p>
          <a:p>
            <a:pPr>
              <a:lnSpc>
                <a:spcPct val="100000"/>
              </a:lnSpc>
              <a:spcBef>
                <a:spcPts val="300"/>
              </a:spcBef>
              <a:buFont typeface="Wingdings" panose="05000000000000000000" pitchFamily="2" charset="2"/>
              <a:buChar char="§"/>
            </a:pPr>
            <a:r>
              <a:rPr lang="de-DE" sz="2200" dirty="0"/>
              <a:t>Sitzungsregeln festlegen und einfordern, Effizienz sicherstellen</a:t>
            </a:r>
          </a:p>
          <a:p>
            <a:pPr>
              <a:lnSpc>
                <a:spcPct val="100000"/>
              </a:lnSpc>
              <a:spcBef>
                <a:spcPts val="300"/>
              </a:spcBef>
              <a:buFont typeface="Wingdings" panose="05000000000000000000" pitchFamily="2" charset="2"/>
              <a:buChar char="§"/>
            </a:pPr>
            <a:r>
              <a:rPr lang="de-CH" sz="2200" spc="30" dirty="0">
                <a:latin typeface="Calibri" panose="020F0502020204030204" pitchFamily="34" charset="0"/>
                <a:ea typeface="SimSun" panose="02010600030101010101" pitchFamily="2" charset="-122"/>
                <a:cs typeface="Times New Roman" panose="02020603050405020304" pitchFamily="18" charset="0"/>
              </a:rPr>
              <a:t>Sich möglichst Freiräume schaffen, in der die Zeit nicht verplant ist</a:t>
            </a:r>
          </a:p>
          <a:p>
            <a:pPr>
              <a:lnSpc>
                <a:spcPct val="100000"/>
              </a:lnSpc>
              <a:spcBef>
                <a:spcPts val="300"/>
              </a:spcBef>
              <a:buFont typeface="Wingdings" panose="05000000000000000000" pitchFamily="2" charset="2"/>
              <a:buChar char="§"/>
            </a:pPr>
            <a:r>
              <a:rPr lang="de-DE" sz="2200" spc="30" dirty="0">
                <a:latin typeface="Calibri" panose="020F0502020204030204" pitchFamily="34" charset="0"/>
                <a:ea typeface="SimSun" panose="02010600030101010101" pitchFamily="2" charset="-122"/>
                <a:cs typeface="Times New Roman" panose="02020603050405020304" pitchFamily="18" charset="0"/>
              </a:rPr>
              <a:t>Teamstrukturen regelmässig kritisch hinterfragen und Optimierungspotentiale konsequent umsetzen – keinen «Wasserkopf» aufbauen</a:t>
            </a:r>
          </a:p>
          <a:p>
            <a:pPr>
              <a:lnSpc>
                <a:spcPct val="100000"/>
              </a:lnSpc>
              <a:spcBef>
                <a:spcPts val="300"/>
              </a:spcBef>
              <a:buFont typeface="Wingdings" panose="05000000000000000000" pitchFamily="2" charset="2"/>
              <a:buChar char="§"/>
            </a:pPr>
            <a:r>
              <a:rPr lang="de-DE" sz="2200" dirty="0"/>
              <a:t>Einfach verständliche Organigramme, diese nicht um Personen herum aufbauen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Organisatorische Klarheit schaffen</a:t>
            </a:r>
            <a:endParaRPr lang="de-CH" sz="1600" b="1" dirty="0">
              <a:solidFill>
                <a:schemeClr val="bg1"/>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1956418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199" y="1775343"/>
            <a:ext cx="10680865" cy="4581006"/>
          </a:xfrm>
        </p:spPr>
        <p:txBody>
          <a:bodyPr>
            <a:noAutofit/>
          </a:bodyPr>
          <a:lstStyle/>
          <a:p>
            <a:pPr marL="0" indent="0">
              <a:lnSpc>
                <a:spcPct val="100000"/>
              </a:lnSpc>
              <a:buNone/>
            </a:pPr>
            <a:r>
              <a:rPr lang="de-DE" sz="2200" i="1" dirty="0"/>
              <a:t>«Wenn es offensichtlich ist, dass die Ziele nicht erreicht werden können, sollten sie nicht die Ziele korrigieren, sondern die Handlungen.» </a:t>
            </a:r>
            <a:br>
              <a:rPr lang="de-DE" sz="2200" dirty="0"/>
            </a:br>
            <a:r>
              <a:rPr lang="de-DE" sz="1200" dirty="0"/>
              <a:t>Konfuzius, 551 – 479 v.Chr., chinesischer Philosoph</a:t>
            </a:r>
            <a:br>
              <a:rPr lang="de-DE" sz="1200" dirty="0"/>
            </a:br>
            <a:endParaRPr lang="de-DE" sz="1200" dirty="0"/>
          </a:p>
          <a:p>
            <a:pPr>
              <a:lnSpc>
                <a:spcPct val="100000"/>
              </a:lnSpc>
              <a:spcBef>
                <a:spcPts val="300"/>
              </a:spcBef>
              <a:buFont typeface="Wingdings" panose="05000000000000000000" pitchFamily="2" charset="2"/>
              <a:buChar char="§"/>
            </a:pPr>
            <a:r>
              <a:rPr lang="de-DE" sz="2200" dirty="0"/>
              <a:t>Der Zielprozess definiert die Wirksamkeit einer Organisation</a:t>
            </a:r>
          </a:p>
          <a:p>
            <a:pPr>
              <a:lnSpc>
                <a:spcPct val="100000"/>
              </a:lnSpc>
              <a:spcBef>
                <a:spcPts val="300"/>
              </a:spcBef>
              <a:buFont typeface="Wingdings" panose="05000000000000000000" pitchFamily="2" charset="2"/>
              <a:buChar char="§"/>
            </a:pPr>
            <a:r>
              <a:rPr lang="de-CH" sz="2200" b="1" spc="30" dirty="0">
                <a:latin typeface="Calibri" panose="020F0502020204030204" pitchFamily="34" charset="0"/>
                <a:ea typeface="SimSun" panose="02010600030101010101" pitchFamily="2" charset="-122"/>
                <a:cs typeface="Times New Roman" panose="02020603050405020304" pitchFamily="18" charset="0"/>
              </a:rPr>
              <a:t>Ziele sollen anspruchsvoll sein, anspornen und motivieren, zu einfache Ziele führen zu Selbstgefälligkeit</a:t>
            </a:r>
          </a:p>
          <a:p>
            <a:pPr>
              <a:lnSpc>
                <a:spcPct val="100000"/>
              </a:lnSpc>
              <a:spcBef>
                <a:spcPts val="300"/>
              </a:spcBef>
              <a:buFont typeface="Wingdings" panose="05000000000000000000" pitchFamily="2" charset="2"/>
              <a:buChar char="§"/>
            </a:pPr>
            <a:r>
              <a:rPr lang="de-DE" sz="2200" dirty="0"/>
              <a:t>Brauchbare Ziele sind präzise formuliert, messbar und eine Verantwortung zugewiesen</a:t>
            </a:r>
          </a:p>
          <a:p>
            <a:pPr>
              <a:lnSpc>
                <a:spcPct val="100000"/>
              </a:lnSpc>
              <a:spcBef>
                <a:spcPts val="300"/>
              </a:spcBef>
              <a:buFont typeface="Wingdings" panose="05000000000000000000" pitchFamily="2" charset="2"/>
              <a:buChar char="§"/>
            </a:pPr>
            <a:r>
              <a:rPr lang="de-DE" sz="2200" dirty="0"/>
              <a:t>Sich wenige, dafür wichtige Ziele vornehmen</a:t>
            </a:r>
          </a:p>
          <a:p>
            <a:pPr>
              <a:lnSpc>
                <a:spcPct val="100000"/>
              </a:lnSpc>
              <a:spcBef>
                <a:spcPts val="300"/>
              </a:spcBef>
              <a:buFont typeface="Wingdings" panose="05000000000000000000" pitchFamily="2" charset="2"/>
              <a:buChar char="§"/>
            </a:pPr>
            <a:r>
              <a:rPr lang="de-DE" sz="2200" dirty="0"/>
              <a:t>Übergeordnete Ziele kennen, Widersprüche und falsche Anreize vermeiden</a:t>
            </a:r>
          </a:p>
          <a:p>
            <a:pPr>
              <a:lnSpc>
                <a:spcPct val="100000"/>
              </a:lnSpc>
              <a:spcBef>
                <a:spcPts val="300"/>
              </a:spcBef>
              <a:buFont typeface="Wingdings" panose="05000000000000000000" pitchFamily="2" charset="2"/>
              <a:buChar char="§"/>
            </a:pPr>
            <a:r>
              <a:rPr lang="de-DE" sz="2200" dirty="0"/>
              <a:t>Stand der Zielerreichung regelmässig auswerten und bei Abweichung Korrekturmassnahmen umsetzen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Kontrollmechanismen etablieren, um wichtigste Bereiche unter Kontrolle zu halten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Ziele festlegen und umsetzen</a:t>
            </a:r>
            <a:endParaRPr lang="de-CH" sz="1600" b="1" dirty="0">
              <a:solidFill>
                <a:schemeClr val="bg1"/>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8041397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Ziele festlegen und umsetzen</a:t>
            </a:r>
            <a:endParaRPr lang="de-CH" sz="1600" b="1" dirty="0">
              <a:solidFill>
                <a:schemeClr val="bg1"/>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grpSp>
        <p:nvGrpSpPr>
          <p:cNvPr id="15" name="Gruppieren 14">
            <a:extLst>
              <a:ext uri="{FF2B5EF4-FFF2-40B4-BE49-F238E27FC236}">
                <a16:creationId xmlns:a16="http://schemas.microsoft.com/office/drawing/2014/main" id="{509326C0-AC22-4B5D-BB59-C7AAE1120561}"/>
              </a:ext>
            </a:extLst>
          </p:cNvPr>
          <p:cNvGrpSpPr/>
          <p:nvPr/>
        </p:nvGrpSpPr>
        <p:grpSpPr>
          <a:xfrm>
            <a:off x="583019" y="1346327"/>
            <a:ext cx="11414248" cy="4920330"/>
            <a:chOff x="323528" y="404664"/>
            <a:chExt cx="8237516" cy="7179838"/>
          </a:xfrm>
        </p:grpSpPr>
        <p:sp>
          <p:nvSpPr>
            <p:cNvPr id="16" name="Rechteck 15">
              <a:extLst>
                <a:ext uri="{FF2B5EF4-FFF2-40B4-BE49-F238E27FC236}">
                  <a16:creationId xmlns:a16="http://schemas.microsoft.com/office/drawing/2014/main" id="{592DAF60-079E-4ACA-A323-7F60DD1178B8}"/>
                </a:ext>
              </a:extLst>
            </p:cNvPr>
            <p:cNvSpPr/>
            <p:nvPr/>
          </p:nvSpPr>
          <p:spPr>
            <a:xfrm>
              <a:off x="506484" y="404664"/>
              <a:ext cx="6503126"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Die richtigen Ziele festlegen </a:t>
              </a:r>
              <a:r>
                <a:rPr lang="de-DE" sz="1600" dirty="0">
                  <a:latin typeface="Calibri" panose="020F0502020204030204" pitchFamily="34" charset="0"/>
                  <a:cs typeface="Calibri" panose="020F0502020204030204" pitchFamily="34" charset="0"/>
                </a:rPr>
                <a:t>(anspruchsvoll, widerspruchsfrei)</a:t>
              </a:r>
              <a:endParaRPr lang="de-CH" sz="1600" dirty="0">
                <a:latin typeface="Calibri" panose="020F0502020204030204" pitchFamily="34" charset="0"/>
                <a:cs typeface="Calibri" panose="020F0502020204030204" pitchFamily="34" charset="0"/>
              </a:endParaRPr>
            </a:p>
          </p:txBody>
        </p:sp>
        <p:sp>
          <p:nvSpPr>
            <p:cNvPr id="18" name="Pfeil: nach oben 17">
              <a:extLst>
                <a:ext uri="{FF2B5EF4-FFF2-40B4-BE49-F238E27FC236}">
                  <a16:creationId xmlns:a16="http://schemas.microsoft.com/office/drawing/2014/main" id="{586B2BEB-86BB-4469-BBC3-DBEAADDB7D78}"/>
                </a:ext>
              </a:extLst>
            </p:cNvPr>
            <p:cNvSpPr/>
            <p:nvPr/>
          </p:nvSpPr>
          <p:spPr>
            <a:xfrm rot="10800000">
              <a:off x="3472561" y="993283"/>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19" name="Pfeil: nach oben 18">
              <a:extLst>
                <a:ext uri="{FF2B5EF4-FFF2-40B4-BE49-F238E27FC236}">
                  <a16:creationId xmlns:a16="http://schemas.microsoft.com/office/drawing/2014/main" id="{DE8D083F-C4D5-4E69-A4C3-0D146D33EC37}"/>
                </a:ext>
              </a:extLst>
            </p:cNvPr>
            <p:cNvSpPr/>
            <p:nvPr/>
          </p:nvSpPr>
          <p:spPr>
            <a:xfrm rot="10800000">
              <a:off x="3491880" y="1926487"/>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0" name="Pfeil: gebogen 19">
              <a:extLst>
                <a:ext uri="{FF2B5EF4-FFF2-40B4-BE49-F238E27FC236}">
                  <a16:creationId xmlns:a16="http://schemas.microsoft.com/office/drawing/2014/main" id="{028EF3FE-64BC-45CB-808D-F0A6D5B05283}"/>
                </a:ext>
              </a:extLst>
            </p:cNvPr>
            <p:cNvSpPr/>
            <p:nvPr/>
          </p:nvSpPr>
          <p:spPr>
            <a:xfrm>
              <a:off x="7177414" y="5271001"/>
              <a:ext cx="590055" cy="1188271"/>
            </a:xfrm>
            <a:prstGeom prst="circularArrow">
              <a:avLst>
                <a:gd name="adj1" fmla="val 10916"/>
                <a:gd name="adj2" fmla="val 1190603"/>
                <a:gd name="adj3" fmla="val 20342285"/>
                <a:gd name="adj4" fmla="val 978964"/>
                <a:gd name="adj5" fmla="val 1626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1" name="Textfeld 20">
              <a:extLst>
                <a:ext uri="{FF2B5EF4-FFF2-40B4-BE49-F238E27FC236}">
                  <a16:creationId xmlns:a16="http://schemas.microsoft.com/office/drawing/2014/main" id="{A069E80D-F249-4E26-BD0F-463167315CDF}"/>
                </a:ext>
              </a:extLst>
            </p:cNvPr>
            <p:cNvSpPr txBox="1"/>
            <p:nvPr/>
          </p:nvSpPr>
          <p:spPr>
            <a:xfrm>
              <a:off x="7779560" y="5436110"/>
              <a:ext cx="781484" cy="569462"/>
            </a:xfrm>
            <a:prstGeom prst="rect">
              <a:avLst/>
            </a:prstGeom>
            <a:noFill/>
          </p:spPr>
          <p:txBody>
            <a:bodyPr wrap="square" lIns="0" tIns="0" rIns="0" bIns="0" rtlCol="0">
              <a:noAutofit/>
            </a:bodyPr>
            <a:lstStyle/>
            <a:p>
              <a:r>
                <a:rPr lang="de-DE" sz="1600" dirty="0">
                  <a:latin typeface="Calibri" panose="020F0502020204030204" pitchFamily="34" charset="0"/>
                  <a:cs typeface="Calibri" panose="020F0502020204030204" pitchFamily="34" charset="0"/>
                </a:rPr>
                <a:t>Iterativ durchführen</a:t>
              </a:r>
              <a:endParaRPr lang="de-CH" sz="1600" dirty="0" err="1">
                <a:latin typeface="Calibri" panose="020F0502020204030204" pitchFamily="34" charset="0"/>
                <a:cs typeface="Calibri" panose="020F0502020204030204" pitchFamily="34" charset="0"/>
              </a:endParaRPr>
            </a:p>
          </p:txBody>
        </p:sp>
        <p:sp>
          <p:nvSpPr>
            <p:cNvPr id="22" name="Rechteck 21">
              <a:extLst>
                <a:ext uri="{FF2B5EF4-FFF2-40B4-BE49-F238E27FC236}">
                  <a16:creationId xmlns:a16="http://schemas.microsoft.com/office/drawing/2014/main" id="{517AED5B-B730-42E7-B4C1-474A2FAB630B}"/>
                </a:ext>
              </a:extLst>
            </p:cNvPr>
            <p:cNvSpPr/>
            <p:nvPr/>
          </p:nvSpPr>
          <p:spPr>
            <a:xfrm>
              <a:off x="517146" y="1361005"/>
              <a:ext cx="6503126"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Ziele ausformulieren </a:t>
              </a:r>
              <a:r>
                <a:rPr lang="de-DE" sz="1600" dirty="0">
                  <a:latin typeface="Calibri" panose="020F0502020204030204" pitchFamily="34" charset="0"/>
                  <a:cs typeface="Calibri" panose="020F0502020204030204" pitchFamily="34" charset="0"/>
                </a:rPr>
                <a:t>(SMART, Messkriterien und ggf. Anreiz festlegen)</a:t>
              </a:r>
              <a:endParaRPr lang="de-CH" sz="1600" dirty="0">
                <a:latin typeface="Calibri" panose="020F0502020204030204" pitchFamily="34" charset="0"/>
                <a:cs typeface="Calibri" panose="020F0502020204030204" pitchFamily="34" charset="0"/>
              </a:endParaRPr>
            </a:p>
          </p:txBody>
        </p:sp>
        <p:sp>
          <p:nvSpPr>
            <p:cNvPr id="23" name="Rechteck 22">
              <a:extLst>
                <a:ext uri="{FF2B5EF4-FFF2-40B4-BE49-F238E27FC236}">
                  <a16:creationId xmlns:a16="http://schemas.microsoft.com/office/drawing/2014/main" id="{47F98BFE-57FD-436D-A5BF-300263711712}"/>
                </a:ext>
              </a:extLst>
            </p:cNvPr>
            <p:cNvSpPr/>
            <p:nvPr/>
          </p:nvSpPr>
          <p:spPr>
            <a:xfrm>
              <a:off x="506484" y="2291946"/>
              <a:ext cx="6513788"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Verantwortlichkeiten festlegen </a:t>
              </a:r>
              <a:r>
                <a:rPr lang="de-DE" sz="1600" dirty="0">
                  <a:latin typeface="Calibri" panose="020F0502020204030204" pitchFamily="34" charset="0"/>
                  <a:cs typeface="Calibri" panose="020F0502020204030204" pitchFamily="34" charset="0"/>
                </a:rPr>
                <a:t>(5-7 Ziele pro Verantwortlichkeitsbereich, priorisieren)</a:t>
              </a:r>
              <a:endParaRPr lang="de-CH" sz="1600" dirty="0">
                <a:latin typeface="Calibri" panose="020F0502020204030204" pitchFamily="34" charset="0"/>
                <a:cs typeface="Calibri" panose="020F0502020204030204" pitchFamily="34" charset="0"/>
              </a:endParaRPr>
            </a:p>
          </p:txBody>
        </p:sp>
        <p:sp>
          <p:nvSpPr>
            <p:cNvPr id="24" name="Rechteck 23">
              <a:extLst>
                <a:ext uri="{FF2B5EF4-FFF2-40B4-BE49-F238E27FC236}">
                  <a16:creationId xmlns:a16="http://schemas.microsoft.com/office/drawing/2014/main" id="{C946342D-5F92-4EBB-9D0B-41BED89D35AB}"/>
                </a:ext>
              </a:extLst>
            </p:cNvPr>
            <p:cNvSpPr/>
            <p:nvPr/>
          </p:nvSpPr>
          <p:spPr>
            <a:xfrm>
              <a:off x="506484" y="3248287"/>
              <a:ext cx="6513788"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Ziele vereinbaren </a:t>
              </a:r>
              <a:r>
                <a:rPr lang="de-DE" sz="1600" dirty="0">
                  <a:latin typeface="Calibri" panose="020F0502020204030204" pitchFamily="34" charset="0"/>
                  <a:cs typeface="Calibri" panose="020F0502020204030204" pitchFamily="34" charset="0"/>
                </a:rPr>
                <a:t>(mit Umsetzungsverantwortlichem, auch Gesamtrahmen erklären)</a:t>
              </a:r>
              <a:endParaRPr lang="de-CH" sz="1600" dirty="0">
                <a:latin typeface="Calibri" panose="020F0502020204030204" pitchFamily="34" charset="0"/>
                <a:cs typeface="Calibri" panose="020F0502020204030204" pitchFamily="34" charset="0"/>
              </a:endParaRPr>
            </a:p>
          </p:txBody>
        </p:sp>
        <p:sp>
          <p:nvSpPr>
            <p:cNvPr id="25" name="Pfeil: nach oben 24">
              <a:extLst>
                <a:ext uri="{FF2B5EF4-FFF2-40B4-BE49-F238E27FC236}">
                  <a16:creationId xmlns:a16="http://schemas.microsoft.com/office/drawing/2014/main" id="{DC728FDF-8EED-4426-8521-5B7C4BABE972}"/>
                </a:ext>
              </a:extLst>
            </p:cNvPr>
            <p:cNvSpPr/>
            <p:nvPr/>
          </p:nvSpPr>
          <p:spPr>
            <a:xfrm rot="10800000">
              <a:off x="3472561" y="3822328"/>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6" name="Pfeil: nach oben 25">
              <a:extLst>
                <a:ext uri="{FF2B5EF4-FFF2-40B4-BE49-F238E27FC236}">
                  <a16:creationId xmlns:a16="http://schemas.microsoft.com/office/drawing/2014/main" id="{73605208-0880-4110-A0F7-E43E010A3723}"/>
                </a:ext>
              </a:extLst>
            </p:cNvPr>
            <p:cNvSpPr/>
            <p:nvPr/>
          </p:nvSpPr>
          <p:spPr>
            <a:xfrm rot="10800000">
              <a:off x="3491880" y="2857428"/>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7" name="Rechteck 26">
              <a:extLst>
                <a:ext uri="{FF2B5EF4-FFF2-40B4-BE49-F238E27FC236}">
                  <a16:creationId xmlns:a16="http://schemas.microsoft.com/office/drawing/2014/main" id="{25DBA793-B878-435B-B5CF-71045DB57AD2}"/>
                </a:ext>
              </a:extLst>
            </p:cNvPr>
            <p:cNvSpPr/>
            <p:nvPr/>
          </p:nvSpPr>
          <p:spPr>
            <a:xfrm>
              <a:off x="483494" y="4202850"/>
              <a:ext cx="6536778"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Kommunizieren</a:t>
              </a:r>
              <a:r>
                <a:rPr lang="de-DE" sz="1600" dirty="0">
                  <a:latin typeface="Calibri" panose="020F0502020204030204" pitchFamily="34" charset="0"/>
                  <a:cs typeface="Calibri" panose="020F0502020204030204" pitchFamily="34" charset="0"/>
                </a:rPr>
                <a:t> (auch übergeordnete Ziele)</a:t>
              </a:r>
              <a:endParaRPr lang="de-CH" sz="1600" dirty="0">
                <a:latin typeface="Calibri" panose="020F0502020204030204" pitchFamily="34" charset="0"/>
                <a:cs typeface="Calibri" panose="020F0502020204030204" pitchFamily="34" charset="0"/>
              </a:endParaRPr>
            </a:p>
          </p:txBody>
        </p:sp>
        <p:sp>
          <p:nvSpPr>
            <p:cNvPr id="28" name="Pfeil: nach oben 27">
              <a:extLst>
                <a:ext uri="{FF2B5EF4-FFF2-40B4-BE49-F238E27FC236}">
                  <a16:creationId xmlns:a16="http://schemas.microsoft.com/office/drawing/2014/main" id="{17736482-4636-409B-8A45-D1B4ADAB5E99}"/>
                </a:ext>
              </a:extLst>
            </p:cNvPr>
            <p:cNvSpPr/>
            <p:nvPr/>
          </p:nvSpPr>
          <p:spPr>
            <a:xfrm rot="10800000">
              <a:off x="3491880" y="4783395"/>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9" name="Rechteck 28">
              <a:extLst>
                <a:ext uri="{FF2B5EF4-FFF2-40B4-BE49-F238E27FC236}">
                  <a16:creationId xmlns:a16="http://schemas.microsoft.com/office/drawing/2014/main" id="{6F66D482-443A-426B-AF59-0930EDE8E262}"/>
                </a:ext>
              </a:extLst>
            </p:cNvPr>
            <p:cNvSpPr/>
            <p:nvPr/>
          </p:nvSpPr>
          <p:spPr>
            <a:xfrm>
              <a:off x="483494" y="5140296"/>
              <a:ext cx="6536778"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Stand der Zielerreichung kontrollieren </a:t>
              </a:r>
              <a:r>
                <a:rPr lang="de-DE" sz="1600" dirty="0">
                  <a:latin typeface="Calibri" panose="020F0502020204030204" pitchFamily="34" charset="0"/>
                  <a:cs typeface="Calibri" panose="020F0502020204030204" pitchFamily="34" charset="0"/>
                </a:rPr>
                <a:t>(regelmässig, bei Abweichungen Korrekturmassnahmen definieren)</a:t>
              </a:r>
              <a:endParaRPr lang="de-CH" sz="1600" dirty="0">
                <a:latin typeface="Calibri" panose="020F0502020204030204" pitchFamily="34" charset="0"/>
                <a:cs typeface="Calibri" panose="020F0502020204030204" pitchFamily="34" charset="0"/>
              </a:endParaRPr>
            </a:p>
          </p:txBody>
        </p:sp>
        <p:sp>
          <p:nvSpPr>
            <p:cNvPr id="30" name="Rechteck 29">
              <a:extLst>
                <a:ext uri="{FF2B5EF4-FFF2-40B4-BE49-F238E27FC236}">
                  <a16:creationId xmlns:a16="http://schemas.microsoft.com/office/drawing/2014/main" id="{4475204C-3D59-496A-B3CF-94093D24D675}"/>
                </a:ext>
              </a:extLst>
            </p:cNvPr>
            <p:cNvSpPr/>
            <p:nvPr/>
          </p:nvSpPr>
          <p:spPr>
            <a:xfrm>
              <a:off x="500320" y="6096637"/>
              <a:ext cx="6509290"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Zielerreichungsstand kommunizieren und  Massnahmen umsetzen</a:t>
              </a:r>
            </a:p>
          </p:txBody>
        </p:sp>
        <p:sp>
          <p:nvSpPr>
            <p:cNvPr id="31" name="Pfeil: nach oben 30">
              <a:extLst>
                <a:ext uri="{FF2B5EF4-FFF2-40B4-BE49-F238E27FC236}">
                  <a16:creationId xmlns:a16="http://schemas.microsoft.com/office/drawing/2014/main" id="{FD56B8D9-81AD-4583-A1CD-1BF13E87CB7F}"/>
                </a:ext>
              </a:extLst>
            </p:cNvPr>
            <p:cNvSpPr/>
            <p:nvPr/>
          </p:nvSpPr>
          <p:spPr>
            <a:xfrm rot="10800000">
              <a:off x="3491880" y="5720842"/>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32" name="Rechteck 31">
              <a:extLst>
                <a:ext uri="{FF2B5EF4-FFF2-40B4-BE49-F238E27FC236}">
                  <a16:creationId xmlns:a16="http://schemas.microsoft.com/office/drawing/2014/main" id="{261BDCCF-0D74-4642-9FA7-B1810150C599}"/>
                </a:ext>
              </a:extLst>
            </p:cNvPr>
            <p:cNvSpPr/>
            <p:nvPr/>
          </p:nvSpPr>
          <p:spPr>
            <a:xfrm>
              <a:off x="488394" y="7027578"/>
              <a:ext cx="6531878" cy="55692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latin typeface="Calibri" panose="020F0502020204030204" pitchFamily="34" charset="0"/>
                  <a:cs typeface="Calibri" panose="020F0502020204030204" pitchFamily="34" charset="0"/>
                </a:rPr>
                <a:t>Finale Zielerreichung beurteilen und Zielabschluss kommunizieren </a:t>
              </a:r>
              <a:r>
                <a:rPr lang="de-DE" sz="1600" dirty="0">
                  <a:latin typeface="Calibri" panose="020F0502020204030204" pitchFamily="34" charset="0"/>
                  <a:cs typeface="Calibri" panose="020F0502020204030204" pitchFamily="34" charset="0"/>
                </a:rPr>
                <a:t>(ggf. Anreiz freigeben)</a:t>
              </a:r>
            </a:p>
          </p:txBody>
        </p:sp>
        <p:sp>
          <p:nvSpPr>
            <p:cNvPr id="33" name="Pfeil: nach oben 32">
              <a:extLst>
                <a:ext uri="{FF2B5EF4-FFF2-40B4-BE49-F238E27FC236}">
                  <a16:creationId xmlns:a16="http://schemas.microsoft.com/office/drawing/2014/main" id="{29C819A6-5056-4BEB-B1B7-816ABC295D73}"/>
                </a:ext>
              </a:extLst>
            </p:cNvPr>
            <p:cNvSpPr/>
            <p:nvPr/>
          </p:nvSpPr>
          <p:spPr>
            <a:xfrm rot="10800000">
              <a:off x="3491880" y="6662119"/>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34" name="Rechteck 33">
              <a:extLst>
                <a:ext uri="{FF2B5EF4-FFF2-40B4-BE49-F238E27FC236}">
                  <a16:creationId xmlns:a16="http://schemas.microsoft.com/office/drawing/2014/main" id="{ABD0B0E4-7FAF-4063-A147-79D0E327B7EE}"/>
                </a:ext>
              </a:extLst>
            </p:cNvPr>
            <p:cNvSpPr/>
            <p:nvPr/>
          </p:nvSpPr>
          <p:spPr>
            <a:xfrm>
              <a:off x="323528" y="4941168"/>
              <a:ext cx="6853886" cy="1847939"/>
            </a:xfrm>
            <a:prstGeom prst="rect">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CH" sz="1600"/>
            </a:p>
          </p:txBody>
        </p:sp>
      </p:grpSp>
    </p:spTree>
    <p:extLst>
      <p:ext uri="{BB962C8B-B14F-4D97-AF65-F5344CB8AC3E}">
        <p14:creationId xmlns:p14="http://schemas.microsoft.com/office/powerpoint/2010/main" val="21283842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401620"/>
          </a:xfrm>
        </p:spPr>
        <p:txBody>
          <a:bodyPr>
            <a:noAutofit/>
          </a:bodyPr>
          <a:lstStyle/>
          <a:p>
            <a:pPr marL="0" indent="0">
              <a:buNone/>
            </a:pPr>
            <a:r>
              <a:rPr lang="de-DE" sz="2200" i="1" dirty="0"/>
              <a:t>«Niemand plant, zu versagen, aber die meisten versagen beim Planen.»</a:t>
            </a:r>
            <a:br>
              <a:rPr lang="de-DE" sz="2200" dirty="0"/>
            </a:br>
            <a:r>
              <a:rPr lang="de-DE" sz="1200" dirty="0"/>
              <a:t>Lee Iacocca, 1924 – 2019, ehem. Chrysler-Chef</a:t>
            </a:r>
            <a:br>
              <a:rPr lang="de-DE" sz="1200" dirty="0"/>
            </a:br>
            <a:endParaRPr lang="de-DE" sz="1200" dirty="0"/>
          </a:p>
          <a:p>
            <a:pPr>
              <a:lnSpc>
                <a:spcPct val="100000"/>
              </a:lnSpc>
              <a:spcBef>
                <a:spcPts val="300"/>
              </a:spcBef>
              <a:buFont typeface="Wingdings" panose="05000000000000000000" pitchFamily="2" charset="2"/>
              <a:buChar char="§"/>
            </a:pPr>
            <a:r>
              <a:rPr lang="de-DE" sz="2200" dirty="0"/>
              <a:t>Planungen, welche regelmässig aktualisiert werden, sollen «so grob wir möglich, so detailliert wir nötig» sein</a:t>
            </a:r>
          </a:p>
          <a:p>
            <a:pPr>
              <a:lnSpc>
                <a:spcPct val="100000"/>
              </a:lnSpc>
              <a:spcBef>
                <a:spcPts val="300"/>
              </a:spcBef>
              <a:buFont typeface="Wingdings" panose="05000000000000000000" pitchFamily="2" charset="2"/>
              <a:buChar char="§"/>
            </a:pPr>
            <a:r>
              <a:rPr lang="de-DE" sz="2200" dirty="0"/>
              <a:t>Planungen sollen einfach verständlich und immer aktuell sein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Eine gute, realistische Planung ist entscheidend für den Erfolg einer Organisation </a:t>
            </a:r>
            <a:r>
              <a:rPr lang="de-DE"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 eine gute Planung zu erstellen erfordert Kreativität und Ausdauer</a:t>
            </a:r>
            <a:endParaRPr lang="de-DE" sz="2200" b="1" spc="30" dirty="0">
              <a:latin typeface="Calibri" panose="020F0502020204030204" pitchFamily="34" charset="0"/>
              <a:ea typeface="SimSun" panose="02010600030101010101" pitchFamily="2" charset="-122"/>
              <a:cs typeface="Times New Roman" panose="02020603050405020304" pitchFamily="18" charset="0"/>
            </a:endParaRPr>
          </a:p>
          <a:p>
            <a:pPr>
              <a:lnSpc>
                <a:spcPct val="100000"/>
              </a:lnSpc>
              <a:spcBef>
                <a:spcPts val="300"/>
              </a:spcBef>
              <a:buFont typeface="Wingdings" panose="05000000000000000000" pitchFamily="2" charset="2"/>
              <a:buChar char="§"/>
            </a:pPr>
            <a:r>
              <a:rPr lang="de-DE" sz="2200" dirty="0"/>
              <a:t>In Projekten bei neuen Arbeitsumfängen eine «Lernkurve» und bei bekannten Arbeitsumfängen einen «Anspannungsfaktor» berücksichtigen</a:t>
            </a:r>
          </a:p>
          <a:p>
            <a:pPr>
              <a:lnSpc>
                <a:spcPct val="100000"/>
              </a:lnSpc>
              <a:spcBef>
                <a:spcPts val="300"/>
              </a:spcBef>
              <a:buFont typeface="Wingdings" panose="05000000000000000000" pitchFamily="2" charset="2"/>
              <a:buChar char="§"/>
            </a:pPr>
            <a:r>
              <a:rPr lang="de-DE" sz="2200" dirty="0"/>
              <a:t>Persönliche Prioritäten festlegen, sich ständig die Frage stellen «Habe ich den richtigen Fokus, arbeite ich an der Sache mit der höchsten Priorität?»</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Planen</a:t>
            </a:r>
            <a:endParaRPr lang="de-CH" sz="1600" b="1" dirty="0">
              <a:solidFill>
                <a:schemeClr val="bg1"/>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727167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769600" cy="4581006"/>
          </a:xfrm>
        </p:spPr>
        <p:txBody>
          <a:bodyPr>
            <a:noAutofit/>
          </a:bodyPr>
          <a:lstStyle/>
          <a:p>
            <a:pPr marL="0" indent="0">
              <a:lnSpc>
                <a:spcPct val="100000"/>
              </a:lnSpc>
              <a:spcBef>
                <a:spcPts val="300"/>
              </a:spcBef>
              <a:buNone/>
            </a:pPr>
            <a:r>
              <a:rPr lang="de-DE" sz="2200" i="1" dirty="0"/>
              <a:t>«Es ist besser, unvollkommene Entscheidungen durchzuführen, als beständig nach vollkommenen Entscheidungen zu suchen, die es niemals geben wird.»</a:t>
            </a:r>
            <a:br>
              <a:rPr lang="de-DE" sz="2200" dirty="0"/>
            </a:br>
            <a:r>
              <a:rPr lang="de-DE" sz="1200" dirty="0"/>
              <a:t>Charles de Gaulle, 1890 – 1970, franz. General und Staatspräsident</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Die Qualität der Information ist entscheidend – Informationen sind zu verifizieren</a:t>
            </a:r>
          </a:p>
          <a:p>
            <a:pPr>
              <a:lnSpc>
                <a:spcPct val="100000"/>
              </a:lnSpc>
              <a:spcBef>
                <a:spcPts val="300"/>
              </a:spcBef>
              <a:buFont typeface="Wingdings" panose="05000000000000000000" pitchFamily="2" charset="2"/>
              <a:buChar char="§"/>
            </a:pPr>
            <a:r>
              <a:rPr lang="de-DE" sz="2200" dirty="0"/>
              <a:t>Zuerst ist zu klären, um was es geht und was mit der Entscheidung erreicht werden soll</a:t>
            </a:r>
          </a:p>
          <a:p>
            <a:pPr>
              <a:lnSpc>
                <a:spcPct val="100000"/>
              </a:lnSpc>
              <a:spcBef>
                <a:spcPts val="300"/>
              </a:spcBef>
              <a:buFont typeface="Wingdings" panose="05000000000000000000" pitchFamily="2" charset="2"/>
              <a:buChar char="§"/>
            </a:pPr>
            <a:r>
              <a:rPr lang="de-DE" sz="2200" dirty="0"/>
              <a:t>Variantenentwicklung  erfordert Kreativität und den Einbezug möglichst unterschiedlicher und kontroverser Meinungen</a:t>
            </a:r>
          </a:p>
          <a:p>
            <a:pPr>
              <a:lnSpc>
                <a:spcPct val="100000"/>
              </a:lnSpc>
              <a:spcBef>
                <a:spcPts val="300"/>
              </a:spcBef>
              <a:buFont typeface="Wingdings" panose="05000000000000000000" pitchFamily="2" charset="2"/>
              <a:buChar char="§"/>
            </a:pPr>
            <a:r>
              <a:rPr lang="de-DE" sz="2200" dirty="0"/>
              <a:t>Sich nicht mit der erstbesten Variante zufriedengeben, solange insistieren und nachfassen, bis die optimale Variante gefunden ist</a:t>
            </a:r>
          </a:p>
          <a:p>
            <a:pPr>
              <a:lnSpc>
                <a:spcPct val="100000"/>
              </a:lnSpc>
              <a:spcBef>
                <a:spcPts val="300"/>
              </a:spcBef>
              <a:buFont typeface="Wingdings" panose="05000000000000000000" pitchFamily="2" charset="2"/>
              <a:buChar char="§"/>
            </a:pPr>
            <a:r>
              <a:rPr lang="de-DE" sz="2200" dirty="0"/>
              <a:t>Vor- und Nachteile sowie Chancen und Risiken der Varianten beurteilen</a:t>
            </a:r>
          </a:p>
          <a:p>
            <a:pPr>
              <a:lnSpc>
                <a:spcPct val="100000"/>
              </a:lnSpc>
              <a:spcBef>
                <a:spcPts val="300"/>
              </a:spcBef>
              <a:buFont typeface="Wingdings" panose="05000000000000000000" pitchFamily="2" charset="2"/>
              <a:buChar char="§"/>
            </a:pPr>
            <a:r>
              <a:rPr lang="de-DE" sz="2200" dirty="0"/>
              <a:t>Bei Entscheiden auch auf das Bauchgefühl hören, Mut zu unpopulären Entscheiden haben</a:t>
            </a:r>
          </a:p>
          <a:p>
            <a:pPr>
              <a:lnSpc>
                <a:spcPct val="100000"/>
              </a:lnSpc>
              <a:spcBef>
                <a:spcPts val="300"/>
              </a:spcBef>
              <a:buFont typeface="Wingdings" panose="05000000000000000000" pitchFamily="2" charset="2"/>
              <a:buChar char="§"/>
            </a:pPr>
            <a:r>
              <a:rPr lang="de-DE" sz="2200" dirty="0"/>
              <a:t>Entscheid kommunizieren und mit Konsequenz umsetzen</a:t>
            </a:r>
          </a:p>
          <a:p>
            <a:pPr>
              <a:lnSpc>
                <a:spcPct val="100000"/>
              </a:lnSpc>
              <a:spcBef>
                <a:spcPts val="300"/>
              </a:spcBef>
              <a:buFont typeface="Wingdings" panose="05000000000000000000" pitchFamily="2" charset="2"/>
              <a:buChar char="§"/>
            </a:pPr>
            <a:r>
              <a:rPr lang="de-DE" sz="2200" dirty="0"/>
              <a:t>Fähigkeit entwickeln, trotz Informationsdefizit termingerecht gute Entscheidungen zu fällen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Entscheiden und umsetzen</a:t>
            </a:r>
            <a:endParaRPr lang="de-CH" sz="1600" b="1" dirty="0">
              <a:solidFill>
                <a:schemeClr val="bg1"/>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2465580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Entscheiden und umsetzen</a:t>
            </a:r>
            <a:endParaRPr lang="de-CH" sz="1600" b="1" dirty="0">
              <a:solidFill>
                <a:schemeClr val="bg1"/>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grpSp>
        <p:nvGrpSpPr>
          <p:cNvPr id="15" name="Gruppieren 14">
            <a:extLst>
              <a:ext uri="{FF2B5EF4-FFF2-40B4-BE49-F238E27FC236}">
                <a16:creationId xmlns:a16="http://schemas.microsoft.com/office/drawing/2014/main" id="{255F3188-C2E4-4257-B302-B57C4F8F9C94}"/>
              </a:ext>
            </a:extLst>
          </p:cNvPr>
          <p:cNvGrpSpPr/>
          <p:nvPr/>
        </p:nvGrpSpPr>
        <p:grpSpPr>
          <a:xfrm>
            <a:off x="838200" y="1349227"/>
            <a:ext cx="10515600" cy="4899174"/>
            <a:chOff x="506484" y="404664"/>
            <a:chExt cx="8326762" cy="7229354"/>
          </a:xfrm>
        </p:grpSpPr>
        <p:sp>
          <p:nvSpPr>
            <p:cNvPr id="16" name="Rechteck 15">
              <a:extLst>
                <a:ext uri="{FF2B5EF4-FFF2-40B4-BE49-F238E27FC236}">
                  <a16:creationId xmlns:a16="http://schemas.microsoft.com/office/drawing/2014/main" id="{37286EEA-E0F2-4C0E-947B-2EB06EAB0D3D}"/>
                </a:ext>
              </a:extLst>
            </p:cNvPr>
            <p:cNvSpPr/>
            <p:nvPr/>
          </p:nvSpPr>
          <p:spPr>
            <a:xfrm>
              <a:off x="506484" y="404664"/>
              <a:ext cx="2736304" cy="792088"/>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Calibri" panose="020F0502020204030204" pitchFamily="34" charset="0"/>
                  <a:cs typeface="Calibri" panose="020F0502020204030204" pitchFamily="34" charset="0"/>
                </a:rPr>
                <a:t>Informationsbeschaffung</a:t>
              </a:r>
              <a:endParaRPr lang="de-CH" sz="1600" dirty="0">
                <a:latin typeface="Calibri" panose="020F0502020204030204" pitchFamily="34" charset="0"/>
                <a:cs typeface="Calibri" panose="020F0502020204030204" pitchFamily="34" charset="0"/>
              </a:endParaRPr>
            </a:p>
          </p:txBody>
        </p:sp>
        <p:sp>
          <p:nvSpPr>
            <p:cNvPr id="18" name="Rechteck 17">
              <a:extLst>
                <a:ext uri="{FF2B5EF4-FFF2-40B4-BE49-F238E27FC236}">
                  <a16:creationId xmlns:a16="http://schemas.microsoft.com/office/drawing/2014/main" id="{F7D46853-53A2-43E4-8943-C5719543EDFC}"/>
                </a:ext>
              </a:extLst>
            </p:cNvPr>
            <p:cNvSpPr/>
            <p:nvPr/>
          </p:nvSpPr>
          <p:spPr>
            <a:xfrm>
              <a:off x="506484" y="1596968"/>
              <a:ext cx="2736304" cy="990793"/>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Calibri" panose="020F0502020204030204" pitchFamily="34" charset="0"/>
                  <a:cs typeface="Calibri" panose="020F0502020204030204" pitchFamily="34" charset="0"/>
                </a:rPr>
                <a:t>Problemerfassung</a:t>
              </a:r>
              <a:endParaRPr lang="de-CH" sz="1600" dirty="0">
                <a:latin typeface="Calibri" panose="020F0502020204030204" pitchFamily="34" charset="0"/>
                <a:cs typeface="Calibri" panose="020F0502020204030204" pitchFamily="34" charset="0"/>
              </a:endParaRPr>
            </a:p>
          </p:txBody>
        </p:sp>
        <p:sp>
          <p:nvSpPr>
            <p:cNvPr id="19" name="Rechteck 18">
              <a:extLst>
                <a:ext uri="{FF2B5EF4-FFF2-40B4-BE49-F238E27FC236}">
                  <a16:creationId xmlns:a16="http://schemas.microsoft.com/office/drawing/2014/main" id="{89963E52-9DDE-4E41-927E-43CA3C5754C0}"/>
                </a:ext>
              </a:extLst>
            </p:cNvPr>
            <p:cNvSpPr/>
            <p:nvPr/>
          </p:nvSpPr>
          <p:spPr>
            <a:xfrm>
              <a:off x="506484" y="2984061"/>
              <a:ext cx="2736304" cy="103429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Calibri" panose="020F0502020204030204" pitchFamily="34" charset="0"/>
                  <a:cs typeface="Calibri" panose="020F0502020204030204" pitchFamily="34" charset="0"/>
                </a:rPr>
                <a:t>Suche nach Varianten</a:t>
              </a:r>
              <a:endParaRPr lang="de-CH" sz="1600" dirty="0">
                <a:latin typeface="Calibri" panose="020F0502020204030204" pitchFamily="34" charset="0"/>
                <a:cs typeface="Calibri" panose="020F0502020204030204" pitchFamily="34" charset="0"/>
              </a:endParaRPr>
            </a:p>
          </p:txBody>
        </p:sp>
        <p:sp>
          <p:nvSpPr>
            <p:cNvPr id="20" name="Rechteck 19">
              <a:extLst>
                <a:ext uri="{FF2B5EF4-FFF2-40B4-BE49-F238E27FC236}">
                  <a16:creationId xmlns:a16="http://schemas.microsoft.com/office/drawing/2014/main" id="{8CE790AF-FA1A-495B-BDCD-CAC43AC3F671}"/>
                </a:ext>
              </a:extLst>
            </p:cNvPr>
            <p:cNvSpPr/>
            <p:nvPr/>
          </p:nvSpPr>
          <p:spPr>
            <a:xfrm>
              <a:off x="506484" y="4468960"/>
              <a:ext cx="2736304" cy="1984375"/>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Calibri" panose="020F0502020204030204" pitchFamily="34" charset="0"/>
                  <a:cs typeface="Calibri" panose="020F0502020204030204" pitchFamily="34" charset="0"/>
                </a:rPr>
                <a:t>Beurteilung &amp; Entscheid</a:t>
              </a:r>
              <a:endParaRPr lang="de-CH" sz="1600" dirty="0">
                <a:latin typeface="Calibri" panose="020F0502020204030204" pitchFamily="34" charset="0"/>
                <a:cs typeface="Calibri" panose="020F0502020204030204" pitchFamily="34" charset="0"/>
              </a:endParaRPr>
            </a:p>
          </p:txBody>
        </p:sp>
        <p:sp>
          <p:nvSpPr>
            <p:cNvPr id="21" name="Rechteck 20">
              <a:extLst>
                <a:ext uri="{FF2B5EF4-FFF2-40B4-BE49-F238E27FC236}">
                  <a16:creationId xmlns:a16="http://schemas.microsoft.com/office/drawing/2014/main" id="{A8B7D0D8-5961-4E31-8EF1-CCEDC3B7F199}"/>
                </a:ext>
              </a:extLst>
            </p:cNvPr>
            <p:cNvSpPr/>
            <p:nvPr/>
          </p:nvSpPr>
          <p:spPr>
            <a:xfrm>
              <a:off x="506484" y="6841930"/>
              <a:ext cx="2736304" cy="792088"/>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Calibri" panose="020F0502020204030204" pitchFamily="34" charset="0"/>
                  <a:cs typeface="Calibri" panose="020F0502020204030204" pitchFamily="34" charset="0"/>
                </a:rPr>
                <a:t>Umsetzung</a:t>
              </a:r>
              <a:endParaRPr lang="de-CH" sz="1600" dirty="0">
                <a:latin typeface="Calibri" panose="020F0502020204030204" pitchFamily="34" charset="0"/>
                <a:cs typeface="Calibri" panose="020F0502020204030204" pitchFamily="34" charset="0"/>
              </a:endParaRPr>
            </a:p>
          </p:txBody>
        </p:sp>
        <p:sp>
          <p:nvSpPr>
            <p:cNvPr id="22" name="Pfeil: nach oben 21">
              <a:extLst>
                <a:ext uri="{FF2B5EF4-FFF2-40B4-BE49-F238E27FC236}">
                  <a16:creationId xmlns:a16="http://schemas.microsoft.com/office/drawing/2014/main" id="{E51E189A-5A6C-4EFB-B190-6CFE0D8DA4BC}"/>
                </a:ext>
              </a:extLst>
            </p:cNvPr>
            <p:cNvSpPr/>
            <p:nvPr/>
          </p:nvSpPr>
          <p:spPr>
            <a:xfrm rot="10800000">
              <a:off x="1658612" y="1211190"/>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3" name="Pfeil: nach oben 22">
              <a:extLst>
                <a:ext uri="{FF2B5EF4-FFF2-40B4-BE49-F238E27FC236}">
                  <a16:creationId xmlns:a16="http://schemas.microsoft.com/office/drawing/2014/main" id="{5551073C-91BD-4D09-BCE6-C95D317929B0}"/>
                </a:ext>
              </a:extLst>
            </p:cNvPr>
            <p:cNvSpPr/>
            <p:nvPr/>
          </p:nvSpPr>
          <p:spPr>
            <a:xfrm rot="10800000">
              <a:off x="1658611" y="2602576"/>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4" name="Pfeil: nach oben 23">
              <a:extLst>
                <a:ext uri="{FF2B5EF4-FFF2-40B4-BE49-F238E27FC236}">
                  <a16:creationId xmlns:a16="http://schemas.microsoft.com/office/drawing/2014/main" id="{746A2B99-FF2A-4B97-B621-DD3A193113C7}"/>
                </a:ext>
              </a:extLst>
            </p:cNvPr>
            <p:cNvSpPr/>
            <p:nvPr/>
          </p:nvSpPr>
          <p:spPr>
            <a:xfrm rot="10800000">
              <a:off x="1644621" y="6474969"/>
              <a:ext cx="432048" cy="356900"/>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5" name="Pfeil: gebogen 24">
              <a:extLst>
                <a:ext uri="{FF2B5EF4-FFF2-40B4-BE49-F238E27FC236}">
                  <a16:creationId xmlns:a16="http://schemas.microsoft.com/office/drawing/2014/main" id="{B1095433-7A17-48BE-91C0-8CD71FB6255A}"/>
                </a:ext>
              </a:extLst>
            </p:cNvPr>
            <p:cNvSpPr/>
            <p:nvPr/>
          </p:nvSpPr>
          <p:spPr>
            <a:xfrm>
              <a:off x="1772727" y="3965196"/>
              <a:ext cx="303943" cy="556924"/>
            </a:xfrm>
            <a:prstGeom prst="circularArrow">
              <a:avLst>
                <a:gd name="adj1" fmla="val 12187"/>
                <a:gd name="adj2" fmla="val 1190603"/>
                <a:gd name="adj3" fmla="val 20435390"/>
                <a:gd name="adj4" fmla="val 978964"/>
                <a:gd name="adj5" fmla="val 17782"/>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sp>
          <p:nvSpPr>
            <p:cNvPr id="26" name="Textfeld 25">
              <a:extLst>
                <a:ext uri="{FF2B5EF4-FFF2-40B4-BE49-F238E27FC236}">
                  <a16:creationId xmlns:a16="http://schemas.microsoft.com/office/drawing/2014/main" id="{07DBD2E7-5501-436E-9D70-1766138D9EFA}"/>
                </a:ext>
              </a:extLst>
            </p:cNvPr>
            <p:cNvSpPr txBox="1"/>
            <p:nvPr/>
          </p:nvSpPr>
          <p:spPr>
            <a:xfrm>
              <a:off x="2090659" y="4045023"/>
              <a:ext cx="741221" cy="235869"/>
            </a:xfrm>
            <a:prstGeom prst="rect">
              <a:avLst/>
            </a:prstGeom>
            <a:noFill/>
          </p:spPr>
          <p:txBody>
            <a:bodyPr wrap="square" lIns="0" tIns="0" rIns="0" bIns="0" rtlCol="0">
              <a:noAutofit/>
            </a:bodyPr>
            <a:lstStyle/>
            <a:p>
              <a:r>
                <a:rPr lang="de-DE" sz="1600" dirty="0">
                  <a:latin typeface="Calibri" panose="020F0502020204030204" pitchFamily="34" charset="0"/>
                  <a:cs typeface="Calibri" panose="020F0502020204030204" pitchFamily="34" charset="0"/>
                </a:rPr>
                <a:t>Iterativ</a:t>
              </a:r>
              <a:endParaRPr lang="de-CH" sz="1600" dirty="0" err="1">
                <a:latin typeface="Calibri" panose="020F0502020204030204" pitchFamily="34" charset="0"/>
                <a:cs typeface="Calibri" panose="020F0502020204030204" pitchFamily="34" charset="0"/>
              </a:endParaRPr>
            </a:p>
          </p:txBody>
        </p:sp>
        <p:sp>
          <p:nvSpPr>
            <p:cNvPr id="27" name="Rechteck 26">
              <a:extLst>
                <a:ext uri="{FF2B5EF4-FFF2-40B4-BE49-F238E27FC236}">
                  <a16:creationId xmlns:a16="http://schemas.microsoft.com/office/drawing/2014/main" id="{2ECD14CC-DE5B-4106-B972-661373882CEC}"/>
                </a:ext>
              </a:extLst>
            </p:cNvPr>
            <p:cNvSpPr/>
            <p:nvPr/>
          </p:nvSpPr>
          <p:spPr>
            <a:xfrm>
              <a:off x="3242788" y="404664"/>
              <a:ext cx="5577684" cy="79208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Informationen verifizieren</a:t>
              </a:r>
              <a:endParaRPr lang="de-CH" sz="1600" dirty="0">
                <a:latin typeface="Calibri" panose="020F0502020204030204" pitchFamily="34" charset="0"/>
                <a:cs typeface="Calibri" panose="020F0502020204030204" pitchFamily="34" charset="0"/>
              </a:endParaRPr>
            </a:p>
          </p:txBody>
        </p:sp>
        <p:sp>
          <p:nvSpPr>
            <p:cNvPr id="28" name="Rechteck 27">
              <a:extLst>
                <a:ext uri="{FF2B5EF4-FFF2-40B4-BE49-F238E27FC236}">
                  <a16:creationId xmlns:a16="http://schemas.microsoft.com/office/drawing/2014/main" id="{6A25562B-0BDB-4E2F-BAD1-64F39B8080F3}"/>
                </a:ext>
              </a:extLst>
            </p:cNvPr>
            <p:cNvSpPr/>
            <p:nvPr/>
          </p:nvSpPr>
          <p:spPr>
            <a:xfrm>
              <a:off x="3242788" y="1596968"/>
              <a:ext cx="5577684" cy="98507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Ist-/Soll-Zustand beschreiben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Was ist das Problem? Was soll mit der Entscheidung erreicht werden?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Gibt es Sofortmassnahmen, kritische Zeitaspekte?</a:t>
              </a:r>
              <a:endParaRPr lang="de-CH" sz="1600" dirty="0">
                <a:latin typeface="Calibri" panose="020F0502020204030204" pitchFamily="34" charset="0"/>
                <a:cs typeface="Calibri" panose="020F0502020204030204" pitchFamily="34" charset="0"/>
              </a:endParaRPr>
            </a:p>
          </p:txBody>
        </p:sp>
        <p:sp>
          <p:nvSpPr>
            <p:cNvPr id="29" name="Rechteck 28">
              <a:extLst>
                <a:ext uri="{FF2B5EF4-FFF2-40B4-BE49-F238E27FC236}">
                  <a16:creationId xmlns:a16="http://schemas.microsoft.com/office/drawing/2014/main" id="{B2C23B45-7B26-42A5-ACE5-1818E5F6DE6C}"/>
                </a:ext>
              </a:extLst>
            </p:cNvPr>
            <p:cNvSpPr/>
            <p:nvPr/>
          </p:nvSpPr>
          <p:spPr>
            <a:xfrm>
              <a:off x="3217239" y="2984061"/>
              <a:ext cx="5603233" cy="103429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Unterschiedliche Lösungsansätze/Varianten ermitteln (min. 3)</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Vor/Nachteile, Chancen/Risiken jeder Variante beschreiben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So lange nachfassen/hartnäckig bleiben, bis optimale Variante gefunden ist</a:t>
              </a:r>
              <a:endParaRPr lang="de-CH" sz="1600" dirty="0">
                <a:latin typeface="Calibri" panose="020F0502020204030204" pitchFamily="34" charset="0"/>
                <a:cs typeface="Calibri" panose="020F0502020204030204" pitchFamily="34" charset="0"/>
              </a:endParaRPr>
            </a:p>
          </p:txBody>
        </p:sp>
        <p:sp>
          <p:nvSpPr>
            <p:cNvPr id="30" name="Rechteck 29">
              <a:extLst>
                <a:ext uri="{FF2B5EF4-FFF2-40B4-BE49-F238E27FC236}">
                  <a16:creationId xmlns:a16="http://schemas.microsoft.com/office/drawing/2014/main" id="{CBFD47A0-AFC6-4FBF-8BD6-EC9E881AA418}"/>
                </a:ext>
              </a:extLst>
            </p:cNvPr>
            <p:cNvSpPr/>
            <p:nvPr/>
          </p:nvSpPr>
          <p:spPr>
            <a:xfrm>
              <a:off x="3230013" y="4471236"/>
              <a:ext cx="5603233" cy="19821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Varianten einander gegenüberstellen und Folgen der Varianten durchdenken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Entscheidkriterien festlegen, gewichten und ggf. Nutzwertanalyse durchführen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Bevorzugte Variante auswählen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Entscheid fällen, «auf den Bauch hören», Mut für unpopuläre Entscheide haben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Entscheid kommunizieren und bei Bedarf begründen</a:t>
              </a:r>
              <a:endParaRPr lang="de-CH" sz="1600" dirty="0">
                <a:latin typeface="Calibri" panose="020F0502020204030204" pitchFamily="34" charset="0"/>
                <a:cs typeface="Calibri" panose="020F0502020204030204" pitchFamily="34" charset="0"/>
              </a:endParaRPr>
            </a:p>
          </p:txBody>
        </p:sp>
        <p:sp>
          <p:nvSpPr>
            <p:cNvPr id="31" name="Rechteck 30">
              <a:extLst>
                <a:ext uri="{FF2B5EF4-FFF2-40B4-BE49-F238E27FC236}">
                  <a16:creationId xmlns:a16="http://schemas.microsoft.com/office/drawing/2014/main" id="{CE3AD8F5-E9FC-4AD3-A584-3461BD29DF64}"/>
                </a:ext>
              </a:extLst>
            </p:cNvPr>
            <p:cNvSpPr/>
            <p:nvPr/>
          </p:nvSpPr>
          <p:spPr>
            <a:xfrm>
              <a:off x="3242788" y="6841930"/>
              <a:ext cx="5577684" cy="79208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Umsetzen, bis das Ziel der Entscheidung erreicht ist (oder die Entscheidung revidiert wird)</a:t>
              </a:r>
              <a:endParaRPr lang="de-CH" sz="160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4831649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199" y="1244600"/>
            <a:ext cx="10772553" cy="5270499"/>
          </a:xfrm>
        </p:spPr>
        <p:txBody>
          <a:bodyPr>
            <a:noAutofit/>
          </a:bodyPr>
          <a:lstStyle/>
          <a:p>
            <a:pPr marL="0" indent="0">
              <a:lnSpc>
                <a:spcPct val="100000"/>
              </a:lnSpc>
              <a:spcBef>
                <a:spcPts val="200"/>
              </a:spcBef>
              <a:buNone/>
            </a:pPr>
            <a:r>
              <a:rPr lang="de-DE" sz="2200" i="1" dirty="0"/>
              <a:t>«Der simple Fakt ist, dass noch nie jemand irgendetwas gelernt hat, indem er sich selbst beim Reden zuhörte.»</a:t>
            </a:r>
            <a:br>
              <a:rPr lang="de-DE" sz="2200" dirty="0"/>
            </a:br>
            <a:r>
              <a:rPr lang="de-DE" sz="1200" dirty="0"/>
              <a:t>Richard Branson, 1950*, brit. Unternehmer</a:t>
            </a:r>
          </a:p>
          <a:p>
            <a:pPr>
              <a:lnSpc>
                <a:spcPct val="100000"/>
              </a:lnSpc>
              <a:spcBef>
                <a:spcPts val="200"/>
              </a:spcBef>
              <a:buFont typeface="Wingdings" panose="05000000000000000000" pitchFamily="2" charset="2"/>
              <a:buChar char="§"/>
            </a:pPr>
            <a:r>
              <a:rPr lang="de-DE" sz="2200" dirty="0"/>
              <a:t>Dank Beziehungen kann eine Führungskraft Ergebnisse liefern und erfolgreich sein</a:t>
            </a:r>
          </a:p>
          <a:p>
            <a:pPr>
              <a:lnSpc>
                <a:spcPct val="100000"/>
              </a:lnSpc>
              <a:spcBef>
                <a:spcPts val="200"/>
              </a:spcBef>
              <a:buFont typeface="Wingdings" panose="05000000000000000000" pitchFamily="2" charset="2"/>
              <a:buChar char="§"/>
            </a:pPr>
            <a:r>
              <a:rPr lang="de-DE" sz="2200" dirty="0"/>
              <a:t>Gute Beziehungen basieren auf Vertrauen und erlauben eine offene/zielgerichtete Kommunikation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Etwas füreinander zu tun, sprich etwas zu geben und um Hilfe zu bitten, stärkt eine Beziehung</a:t>
            </a:r>
          </a:p>
          <a:p>
            <a:pPr>
              <a:lnSpc>
                <a:spcPct val="100000"/>
              </a:lnSpc>
              <a:spcBef>
                <a:spcPts val="200"/>
              </a:spcBef>
              <a:buFont typeface="Wingdings" panose="05000000000000000000" pitchFamily="2" charset="2"/>
              <a:buChar char="§"/>
            </a:pPr>
            <a:r>
              <a:rPr lang="de-DE" sz="2200" dirty="0"/>
              <a:t>Eine Führungskraft hat vier Kategorien von Beziehungen: zu Mitarbeitenden, zu Kollegen auf der gleichen Ebene (Peers), zum Chef, zu Menschen </a:t>
            </a:r>
            <a:r>
              <a:rPr lang="de-DE" sz="2200" dirty="0" err="1"/>
              <a:t>ausserhalb</a:t>
            </a:r>
            <a:r>
              <a:rPr lang="de-DE" sz="2200" dirty="0"/>
              <a:t> der Organisation</a:t>
            </a:r>
          </a:p>
          <a:p>
            <a:pPr>
              <a:lnSpc>
                <a:spcPct val="100000"/>
              </a:lnSpc>
              <a:spcBef>
                <a:spcPts val="200"/>
              </a:spcBef>
              <a:buFont typeface="Wingdings" panose="05000000000000000000" pitchFamily="2" charset="2"/>
              <a:buChar char="§"/>
            </a:pPr>
            <a:r>
              <a:rPr lang="de-DE" sz="2200" dirty="0"/>
              <a:t>Es ist wichtig, seine Mitarbeitenden zu kennen, sie zu verstehen</a:t>
            </a:r>
          </a:p>
          <a:p>
            <a:pPr>
              <a:lnSpc>
                <a:spcPct val="100000"/>
              </a:lnSpc>
              <a:spcBef>
                <a:spcPts val="200"/>
              </a:spcBef>
              <a:buFont typeface="Wingdings" panose="05000000000000000000" pitchFamily="2" charset="2"/>
              <a:buChar char="§"/>
            </a:pPr>
            <a:r>
              <a:rPr lang="de-DE" sz="2200" dirty="0"/>
              <a:t>Die Wichtigkeit der Beziehungen zu Peers wird oft unterschätzt</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Basis für eine gute Beziehung zum Chef sind Resultate, ihm immer einen Ausweg offen lassen, einen Informationsvorsprung geben, Kritik nur unter vier Augen ausüben</a:t>
            </a:r>
          </a:p>
          <a:p>
            <a:pPr>
              <a:lnSpc>
                <a:spcPct val="100000"/>
              </a:lnSpc>
              <a:spcBef>
                <a:spcPts val="200"/>
              </a:spcBef>
              <a:buFont typeface="Wingdings" panose="05000000000000000000" pitchFamily="2" charset="2"/>
              <a:buChar char="§"/>
            </a:pPr>
            <a:r>
              <a:rPr lang="de-DE" sz="2200" dirty="0"/>
              <a:t>Persönliches Weiterkommen soll durch Leistung und nicht durch «Seilschaften» erfolgen</a:t>
            </a:r>
          </a:p>
          <a:p>
            <a:pPr>
              <a:lnSpc>
                <a:spcPct val="100000"/>
              </a:lnSpc>
              <a:spcBef>
                <a:spcPts val="200"/>
              </a:spcBef>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Kommunizieren</a:t>
            </a:r>
            <a:r>
              <a:rPr lang="de-DE" sz="1600" dirty="0">
                <a:solidFill>
                  <a:schemeClr val="bg1">
                    <a:lumMod val="75000"/>
                  </a:schemeClr>
                </a:solidFill>
              </a:rPr>
              <a:t> </a:t>
            </a:r>
            <a:r>
              <a:rPr lang="de-DE" sz="1600" b="1" dirty="0">
                <a:solidFill>
                  <a:schemeClr val="bg1"/>
                </a:solidFill>
              </a:rPr>
              <a:t>und</a:t>
            </a:r>
            <a:r>
              <a:rPr lang="de-DE" sz="1600" dirty="0">
                <a:solidFill>
                  <a:schemeClr val="bg1">
                    <a:lumMod val="75000"/>
                  </a:schemeClr>
                </a:solidFill>
              </a:rPr>
              <a:t> </a:t>
            </a:r>
            <a:r>
              <a:rPr lang="de-DE" sz="1600" b="1" dirty="0">
                <a:solidFill>
                  <a:schemeClr val="bg1"/>
                </a:solidFill>
              </a:rPr>
              <a:t>verhandeln</a:t>
            </a:r>
            <a:endParaRPr lang="de-CH" sz="1600" b="1" dirty="0">
              <a:solidFill>
                <a:schemeClr val="bg1"/>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2883820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9B186AED-EF8F-4440-929F-E1FCF0D77B3C}"/>
              </a:ext>
            </a:extLst>
          </p:cNvPr>
          <p:cNvSpPr/>
          <p:nvPr/>
        </p:nvSpPr>
        <p:spPr>
          <a:xfrm>
            <a:off x="838200" y="4724516"/>
            <a:ext cx="10515600" cy="825405"/>
          </a:xfrm>
          <a:prstGeom prst="rect">
            <a:avLst/>
          </a:prstGeom>
          <a:solidFill>
            <a:srgbClr val="005A96"/>
          </a:solidFill>
          <a:ln w="19050">
            <a:solidFill>
              <a:srgbClr val="00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Rechteck 13">
            <a:extLst>
              <a:ext uri="{FF2B5EF4-FFF2-40B4-BE49-F238E27FC236}">
                <a16:creationId xmlns:a16="http://schemas.microsoft.com/office/drawing/2014/main" id="{430C9AB7-9B8B-4E8E-A7F9-7C23FF58EB56}"/>
              </a:ext>
            </a:extLst>
          </p:cNvPr>
          <p:cNvSpPr/>
          <p:nvPr/>
        </p:nvSpPr>
        <p:spPr>
          <a:xfrm>
            <a:off x="0" y="-1"/>
            <a:ext cx="12192000" cy="1299369"/>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299367"/>
          </a:xfrm>
        </p:spPr>
        <p:txBody>
          <a:bodyPr>
            <a:normAutofit/>
          </a:bodyPr>
          <a:lstStyle/>
          <a:p>
            <a:r>
              <a:rPr lang="de-DE" dirty="0"/>
              <a:t>Ziele dieser Präsentation</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199" y="1775343"/>
            <a:ext cx="10893358" cy="4581006"/>
          </a:xfrm>
        </p:spPr>
        <p:txBody>
          <a:bodyPr>
            <a:normAutofit/>
          </a:bodyPr>
          <a:lstStyle/>
          <a:p>
            <a:pPr>
              <a:lnSpc>
                <a:spcPct val="100000"/>
              </a:lnSpc>
              <a:spcBef>
                <a:spcPts val="300"/>
              </a:spcBef>
              <a:buFont typeface="Wingdings" panose="05000000000000000000" pitchFamily="2" charset="2"/>
              <a:buChar char="§"/>
            </a:pPr>
            <a:r>
              <a:rPr lang="de-DE" sz="2200" dirty="0"/>
              <a:t>Ein umfassendes Verständnis über die relevanten Aspekte der Führung entwickeln</a:t>
            </a:r>
          </a:p>
          <a:p>
            <a:pPr>
              <a:lnSpc>
                <a:spcPct val="100000"/>
              </a:lnSpc>
              <a:spcBef>
                <a:spcPts val="300"/>
              </a:spcBef>
              <a:buFont typeface="Wingdings" panose="05000000000000000000" pitchFamily="2" charset="2"/>
              <a:buChar char="§"/>
            </a:pPr>
            <a:r>
              <a:rPr lang="de-DE" sz="2200" dirty="0"/>
              <a:t>Die Grundhaltung, die Grundsätze und die Aufgaben wirksamer Führung verstehen</a:t>
            </a:r>
          </a:p>
          <a:p>
            <a:pPr>
              <a:lnSpc>
                <a:spcPct val="100000"/>
              </a:lnSpc>
              <a:spcBef>
                <a:spcPts val="300"/>
              </a:spcBef>
              <a:buFont typeface="Wingdings" panose="05000000000000000000" pitchFamily="2" charset="2"/>
              <a:buChar char="§"/>
            </a:pPr>
            <a:r>
              <a:rPr lang="de-DE" sz="2200" dirty="0"/>
              <a:t>Bewusst werden, dass Extrempositionen in der Führung selten zielführend sind und eine Balance zwischen den Gegensätzen zu finden ist</a:t>
            </a:r>
          </a:p>
          <a:p>
            <a:pPr>
              <a:lnSpc>
                <a:spcPct val="100000"/>
              </a:lnSpc>
              <a:spcBef>
                <a:spcPts val="300"/>
              </a:spcBef>
              <a:buFont typeface="Wingdings" panose="05000000000000000000" pitchFamily="2" charset="2"/>
              <a:buChar char="§"/>
            </a:pPr>
            <a:r>
              <a:rPr lang="de-DE" sz="2200" dirty="0"/>
              <a:t>Erkennen, dass für die Führung die richtigen Gewohnheiten eine zentrale Bedeutung haben</a:t>
            </a:r>
          </a:p>
          <a:p>
            <a:pPr>
              <a:lnSpc>
                <a:spcPct val="100000"/>
              </a:lnSpc>
              <a:spcBef>
                <a:spcPts val="300"/>
              </a:spcBef>
              <a:buFont typeface="Wingdings" panose="05000000000000000000" pitchFamily="2" charset="2"/>
              <a:buChar char="§"/>
            </a:pPr>
            <a:r>
              <a:rPr lang="de-DE" sz="2200" dirty="0"/>
              <a:t>Verstehen, dass Selbstführung das Fundament der Führung ist</a:t>
            </a:r>
          </a:p>
          <a:p>
            <a:pPr>
              <a:lnSpc>
                <a:spcPct val="100000"/>
              </a:lnSpc>
              <a:spcBef>
                <a:spcPts val="300"/>
              </a:spcBef>
              <a:buFont typeface="Wingdings" panose="05000000000000000000" pitchFamily="2" charset="2"/>
              <a:buChar char="§"/>
            </a:pPr>
            <a:endParaRPr lang="de-DE" sz="2200" dirty="0">
              <a:solidFill>
                <a:schemeClr val="bg1"/>
              </a:solidFill>
            </a:endParaRPr>
          </a:p>
          <a:p>
            <a:pPr>
              <a:lnSpc>
                <a:spcPct val="100000"/>
              </a:lnSpc>
              <a:spcBef>
                <a:spcPts val="300"/>
              </a:spcBef>
              <a:buFont typeface="Wingdings" panose="05000000000000000000" pitchFamily="2" charset="2"/>
              <a:buChar char="§"/>
            </a:pPr>
            <a:endParaRPr lang="de-DE" sz="2200" dirty="0">
              <a:solidFill>
                <a:schemeClr val="bg1"/>
              </a:solidFill>
            </a:endParaRPr>
          </a:p>
          <a:p>
            <a:pPr>
              <a:lnSpc>
                <a:spcPct val="100000"/>
              </a:lnSpc>
              <a:spcBef>
                <a:spcPts val="300"/>
              </a:spcBef>
              <a:buFont typeface="Calibri" panose="020F0502020204030204" pitchFamily="34" charset="0"/>
              <a:buChar char="→"/>
            </a:pPr>
            <a:r>
              <a:rPr lang="de-DE" sz="2200" dirty="0">
                <a:solidFill>
                  <a:schemeClr val="bg1"/>
                </a:solidFill>
              </a:rPr>
              <a:t> Die sieben Erfolgsfaktoren der Führung verinnerlichen und damit die eigene</a:t>
            </a:r>
            <a:br>
              <a:rPr lang="de-DE" sz="2200" dirty="0">
                <a:solidFill>
                  <a:schemeClr val="bg1"/>
                </a:solidFill>
              </a:rPr>
            </a:br>
            <a:r>
              <a:rPr lang="de-DE" sz="2200" dirty="0">
                <a:solidFill>
                  <a:schemeClr val="bg1"/>
                </a:solidFill>
              </a:rPr>
              <a:t>  Führungskompetenz weiterentwickeln / den Führungserfolg steigern </a:t>
            </a:r>
          </a:p>
          <a:p>
            <a:pPr>
              <a:lnSpc>
                <a:spcPct val="100000"/>
              </a:lnSpc>
              <a:spcBef>
                <a:spcPts val="300"/>
              </a:spcBef>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Gleichschenkliges Dreieck 4">
            <a:extLst>
              <a:ext uri="{FF2B5EF4-FFF2-40B4-BE49-F238E27FC236}">
                <a16:creationId xmlns:a16="http://schemas.microsoft.com/office/drawing/2014/main" id="{1D238E20-BE8F-4099-A979-24618D7FEF43}"/>
              </a:ext>
            </a:extLst>
          </p:cNvPr>
          <p:cNvSpPr/>
          <p:nvPr/>
        </p:nvSpPr>
        <p:spPr>
          <a:xfrm flipV="1">
            <a:off x="838200" y="4036300"/>
            <a:ext cx="10515600" cy="592660"/>
          </a:xfrm>
          <a:prstGeom prst="triangle">
            <a:avLst>
              <a:gd name="adj" fmla="val 50000"/>
            </a:avLst>
          </a:prstGeom>
          <a:solidFill>
            <a:srgbClr val="005A96"/>
          </a:solidFill>
          <a:ln w="19050">
            <a:solidFill>
              <a:srgbClr val="00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41990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199" y="1775343"/>
            <a:ext cx="10604157" cy="4581006"/>
          </a:xfrm>
        </p:spPr>
        <p:txBody>
          <a:bodyPr>
            <a:noAutofit/>
          </a:bodyPr>
          <a:lstStyle/>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Kommunikation muss dem Grundsatz der Einfachheit folgen. Dabei soll sie proaktiv, offen und ehrlich sein und stufengerecht erfolgen</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Keine </a:t>
            </a:r>
            <a:r>
              <a:rPr lang="de-CH" sz="2200" b="1" spc="30" dirty="0">
                <a:latin typeface="Calibri" panose="020F0502020204030204" pitchFamily="34" charset="0"/>
                <a:ea typeface="SimSun" panose="02010600030101010101" pitchFamily="2" charset="-122"/>
                <a:cs typeface="Times New Roman" panose="02020603050405020304" pitchFamily="18" charset="0"/>
              </a:rPr>
              <a:t>«Verschleierungs-/Salamitaktik und Schönrederei» </a:t>
            </a:r>
            <a:r>
              <a:rPr lang="de-CH" sz="2200" b="1"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 auch bei negativen Entwicklungen volle Transparenz gewährleisten, um rasch Lösungen umzusetzen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Vertraulichkeit in der Kommunikation jederzeit sicherstellen (schriftl. &amp; </a:t>
            </a:r>
            <a:r>
              <a:rPr lang="de-CH" sz="2200" spc="30" dirty="0" err="1">
                <a:effectLst/>
                <a:latin typeface="Calibri" panose="020F0502020204030204" pitchFamily="34" charset="0"/>
                <a:ea typeface="SimSun" panose="02010600030101010101" pitchFamily="2" charset="-122"/>
                <a:cs typeface="Times New Roman" panose="02020603050405020304" pitchFamily="18" charset="0"/>
              </a:rPr>
              <a:t>mündl</a:t>
            </a:r>
            <a:r>
              <a:rPr lang="de-CH" sz="2200" spc="30" dirty="0">
                <a:effectLst/>
                <a:latin typeface="Calibri" panose="020F0502020204030204" pitchFamily="34" charset="0"/>
                <a:ea typeface="SimSun" panose="02010600030101010101" pitchFamily="2" charset="-122"/>
                <a:cs typeface="Times New Roman" panose="02020603050405020304" pitchFamily="18" charset="0"/>
              </a:rPr>
              <a:t>.)</a:t>
            </a:r>
          </a:p>
          <a:p>
            <a:pPr>
              <a:lnSpc>
                <a:spcPct val="100000"/>
              </a:lnSpc>
              <a:spcBef>
                <a:spcPts val="300"/>
              </a:spcBef>
              <a:buFont typeface="Wingdings" panose="05000000000000000000" pitchFamily="2" charset="2"/>
              <a:buChar char="§"/>
            </a:pPr>
            <a:r>
              <a:rPr lang="de-DE" sz="2200" spc="30" dirty="0">
                <a:effectLst/>
                <a:latin typeface="Calibri" panose="020F0502020204030204" pitchFamily="34" charset="0"/>
                <a:ea typeface="SimSun" panose="02010600030101010101" pitchFamily="2" charset="-122"/>
                <a:cs typeface="Times New Roman" panose="02020603050405020304" pitchFamily="18" charset="0"/>
              </a:rPr>
              <a:t>Negative Kritik nie hinter dem Rücken, sondern immer direkt ausüben</a:t>
            </a:r>
          </a:p>
          <a:p>
            <a:pPr>
              <a:lnSpc>
                <a:spcPct val="100000"/>
              </a:lnSpc>
              <a:spcBef>
                <a:spcPts val="300"/>
              </a:spcBef>
              <a:buFont typeface="Wingdings" panose="05000000000000000000" pitchFamily="2" charset="2"/>
              <a:buChar char="§"/>
            </a:pPr>
            <a:r>
              <a:rPr lang="de-CH" sz="2200" spc="30" dirty="0">
                <a:effectLst/>
                <a:latin typeface="Calibri" panose="020F0502020204030204" pitchFamily="34" charset="0"/>
                <a:ea typeface="SimSun" panose="02010600030101010101" pitchFamily="2" charset="-122"/>
                <a:cs typeface="Times New Roman" panose="02020603050405020304" pitchFamily="18" charset="0"/>
              </a:rPr>
              <a:t>Wortwahl überlegt wählen, denn diese wird oft auf die «Goldwaage» gelegt</a:t>
            </a:r>
          </a:p>
          <a:p>
            <a:pPr>
              <a:lnSpc>
                <a:spcPct val="100000"/>
              </a:lnSpc>
              <a:spcBef>
                <a:spcPts val="300"/>
              </a:spcBef>
              <a:buFont typeface="Wingdings" panose="05000000000000000000" pitchFamily="2" charset="2"/>
              <a:buChar char="§"/>
            </a:pPr>
            <a:r>
              <a:rPr lang="de-CH" sz="2200" b="1" spc="30" dirty="0">
                <a:latin typeface="Calibri" panose="020F0502020204030204" pitchFamily="34" charset="0"/>
                <a:ea typeface="SimSun" panose="02010600030101010101" pitchFamily="2" charset="-122"/>
                <a:cs typeface="Times New Roman" panose="02020603050405020304" pitchFamily="18" charset="0"/>
              </a:rPr>
              <a:t>Eine gute Führungskraft stellt die richtigen Fragen, bohrt penetrant nach, bis Klarheit geschaffen ist</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Kommunizieren</a:t>
            </a:r>
            <a:r>
              <a:rPr lang="de-DE" sz="1600" dirty="0">
                <a:solidFill>
                  <a:schemeClr val="bg1">
                    <a:lumMod val="75000"/>
                  </a:schemeClr>
                </a:solidFill>
              </a:rPr>
              <a:t> </a:t>
            </a:r>
            <a:r>
              <a:rPr lang="de-DE" sz="1600" b="1" dirty="0">
                <a:solidFill>
                  <a:schemeClr val="bg1"/>
                </a:solidFill>
              </a:rPr>
              <a:t>und</a:t>
            </a:r>
            <a:r>
              <a:rPr lang="de-DE" sz="1600" dirty="0">
                <a:solidFill>
                  <a:schemeClr val="bg1">
                    <a:lumMod val="75000"/>
                  </a:schemeClr>
                </a:solidFill>
              </a:rPr>
              <a:t> </a:t>
            </a:r>
            <a:r>
              <a:rPr lang="de-DE" sz="1600" b="1" dirty="0">
                <a:solidFill>
                  <a:schemeClr val="bg1"/>
                </a:solidFill>
              </a:rPr>
              <a:t>verhandeln</a:t>
            </a:r>
            <a:endParaRPr lang="de-CH" sz="1600" b="1" dirty="0">
              <a:solidFill>
                <a:schemeClr val="bg1"/>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28805926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199" y="1638795"/>
            <a:ext cx="10604157" cy="4717554"/>
          </a:xfrm>
        </p:spPr>
        <p:txBody>
          <a:bodyPr>
            <a:noAutofit/>
          </a:bodyPr>
          <a:lstStyle/>
          <a:p>
            <a:pPr>
              <a:lnSpc>
                <a:spcPct val="100000"/>
              </a:lnSpc>
              <a:spcBef>
                <a:spcPts val="300"/>
              </a:spcBef>
              <a:buFont typeface="Wingdings" panose="05000000000000000000" pitchFamily="2" charset="2"/>
              <a:buChar char="§"/>
            </a:pPr>
            <a:r>
              <a:rPr lang="de-DE" sz="2200" dirty="0"/>
              <a:t>Verhandlungsgrundsätze:</a:t>
            </a:r>
          </a:p>
          <a:p>
            <a:pPr lvl="1">
              <a:lnSpc>
                <a:spcPct val="100000"/>
              </a:lnSpc>
              <a:spcBef>
                <a:spcPts val="300"/>
              </a:spcBef>
              <a:buFont typeface="Wingdings" panose="05000000000000000000" pitchFamily="2" charset="2"/>
              <a:buChar char="§"/>
            </a:pPr>
            <a:r>
              <a:rPr lang="de-DE" sz="2200" dirty="0"/>
              <a:t>Ziel einer Verhandlung ist ein vernünftiges Ergebnis</a:t>
            </a:r>
          </a:p>
          <a:p>
            <a:pPr lvl="1">
              <a:lnSpc>
                <a:spcPct val="100000"/>
              </a:lnSpc>
              <a:spcBef>
                <a:spcPts val="300"/>
              </a:spcBef>
              <a:buFont typeface="Wingdings" panose="05000000000000000000" pitchFamily="2" charset="2"/>
              <a:buChar char="§"/>
            </a:pPr>
            <a:r>
              <a:rPr lang="de-DE" sz="2200" dirty="0"/>
              <a:t>Verhandlungen sind stark vom Kontext, z.B. von den kulturellen Werten abhängig</a:t>
            </a:r>
          </a:p>
          <a:p>
            <a:pPr lvl="1">
              <a:lnSpc>
                <a:spcPct val="100000"/>
              </a:lnSpc>
              <a:spcBef>
                <a:spcPts val="300"/>
              </a:spcBef>
              <a:buFont typeface="Wingdings" panose="05000000000000000000" pitchFamily="2" charset="2"/>
              <a:buChar char="§"/>
            </a:pPr>
            <a:r>
              <a:rPr lang="de-DE" sz="2200" dirty="0"/>
              <a:t>Sachbezogene Verhandlungstechnik bietet einen Rahmen, um ein vernünftiges Ergebnis zu erzielen und die Beziehung zur Gegenseite zu erhalten</a:t>
            </a:r>
          </a:p>
          <a:p>
            <a:pPr lvl="1">
              <a:lnSpc>
                <a:spcPct val="100000"/>
              </a:lnSpc>
              <a:spcBef>
                <a:spcPts val="300"/>
              </a:spcBef>
              <a:buFont typeface="Wingdings" panose="05000000000000000000" pitchFamily="2" charset="2"/>
              <a:buChar char="§"/>
            </a:pPr>
            <a:r>
              <a:rPr lang="de-DE" sz="2200" dirty="0"/>
              <a:t>Personen und Sache/Verhandlungsgegenstand sind zu trennen, im Zentrum stehen Interessen und nicht Positionen</a:t>
            </a:r>
          </a:p>
          <a:p>
            <a:pPr lvl="1">
              <a:lnSpc>
                <a:spcPct val="100000"/>
              </a:lnSpc>
              <a:spcBef>
                <a:spcPts val="300"/>
              </a:spcBef>
              <a:buFont typeface="Wingdings" panose="05000000000000000000" pitchFamily="2" charset="2"/>
              <a:buChar char="§"/>
            </a:pPr>
            <a:r>
              <a:rPr lang="de-DE" sz="2200" dirty="0"/>
              <a:t>Lösungsvarianten sollen anhand objektiver, nachvollziehbarer Kriterien beurteilt werden können</a:t>
            </a:r>
          </a:p>
          <a:p>
            <a:pPr lvl="1">
              <a:lnSpc>
                <a:spcPct val="100000"/>
              </a:lnSpc>
              <a:spcBef>
                <a:spcPts val="300"/>
              </a:spcBef>
              <a:buFont typeface="Wingdings" panose="05000000000000000000" pitchFamily="2" charset="2"/>
              <a:buChar char="§"/>
            </a:pPr>
            <a:r>
              <a:rPr lang="de-DE" sz="2200" dirty="0"/>
              <a:t>Tricks der Gegenseite sind zu durchschauen und es ist möglichst nicht darauf zu reagieren (</a:t>
            </a:r>
            <a:r>
              <a:rPr lang="de-CH" sz="2200" spc="30" dirty="0">
                <a:latin typeface="Calibri" panose="020F0502020204030204" pitchFamily="34" charset="0"/>
                <a:ea typeface="SimSun" panose="02010600030101010101" pitchFamily="2" charset="-122"/>
                <a:cs typeface="Times New Roman" panose="02020603050405020304" pitchFamily="18" charset="0"/>
              </a:rPr>
              <a:t>Sich nicht in Entscheidungszwänge manövrieren lassen,…)</a:t>
            </a:r>
            <a:endParaRPr lang="de-DE" sz="2200" dirty="0"/>
          </a:p>
          <a:p>
            <a:pPr lvl="1">
              <a:lnSpc>
                <a:spcPct val="100000"/>
              </a:lnSpc>
              <a:spcBef>
                <a:spcPts val="300"/>
              </a:spcBef>
              <a:buFont typeface="Wingdings" panose="05000000000000000000" pitchFamily="2" charset="2"/>
              <a:buChar char="§"/>
            </a:pPr>
            <a:r>
              <a:rPr lang="de-CH" sz="2200" b="1" dirty="0"/>
              <a:t>Vorbereitung ist entscheidend, vorgängig Lösungsvarianten ausarbeiten, eine «rote Linie»  und ein Verhandlungsmandat festzulegen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 aufbauen und 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Kommunizieren</a:t>
            </a:r>
            <a:r>
              <a:rPr lang="de-DE" sz="1600" dirty="0">
                <a:solidFill>
                  <a:schemeClr val="bg1">
                    <a:lumMod val="75000"/>
                  </a:schemeClr>
                </a:solidFill>
              </a:rPr>
              <a:t> </a:t>
            </a:r>
            <a:r>
              <a:rPr lang="de-DE" sz="1600" b="1" dirty="0">
                <a:solidFill>
                  <a:schemeClr val="bg1"/>
                </a:solidFill>
              </a:rPr>
              <a:t>und</a:t>
            </a:r>
            <a:r>
              <a:rPr lang="de-DE" sz="1600" dirty="0">
                <a:solidFill>
                  <a:schemeClr val="bg1">
                    <a:lumMod val="75000"/>
                  </a:schemeClr>
                </a:solidFill>
              </a:rPr>
              <a:t> </a:t>
            </a:r>
            <a:r>
              <a:rPr lang="de-DE" sz="1600" b="1" dirty="0">
                <a:solidFill>
                  <a:schemeClr val="bg1"/>
                </a:solidFill>
              </a:rPr>
              <a:t>verhandeln</a:t>
            </a:r>
            <a:endParaRPr lang="de-CH" sz="1600" b="1" dirty="0">
              <a:solidFill>
                <a:schemeClr val="bg1"/>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a:solidFill>
                  <a:schemeClr val="bg1">
                    <a:lumMod val="75000"/>
                  </a:schemeClr>
                </a:solidFill>
              </a:rPr>
              <a:t>Weiterentwick-lung</a:t>
            </a:r>
            <a:endParaRPr lang="de-CH" sz="1600" dirty="0">
              <a:solidFill>
                <a:schemeClr val="bg1">
                  <a:lumMod val="75000"/>
                </a:schemeClr>
              </a:solidFill>
            </a:endParaRPr>
          </a:p>
        </p:txBody>
      </p:sp>
    </p:spTree>
    <p:extLst>
      <p:ext uri="{BB962C8B-B14F-4D97-AF65-F5344CB8AC3E}">
        <p14:creationId xmlns:p14="http://schemas.microsoft.com/office/powerpoint/2010/main" val="14945583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latin typeface="+mn-lt"/>
              </a:rPr>
              <a:t>2. Wirksame Führung: Führungsaufgaben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6"/>
          </a:xfrm>
        </p:spPr>
        <p:txBody>
          <a:bodyPr>
            <a:noAutofit/>
          </a:bodyPr>
          <a:lstStyle/>
          <a:p>
            <a:pPr marL="0" indent="0">
              <a:buNone/>
            </a:pPr>
            <a:r>
              <a:rPr lang="de-DE" sz="2200" i="1" dirty="0"/>
              <a:t>«Es wird immer gute Gründe geben, ein Risiko nicht einzugehen. Aber wenn man immer nur macht, was in der Vergangenheit funktionierte, wird man eines Tages aufwachen und feststellen, dass man überholt worden ist.»</a:t>
            </a:r>
            <a:br>
              <a:rPr lang="de-DE" sz="2200" dirty="0"/>
            </a:br>
            <a:r>
              <a:rPr lang="de-DE" sz="1200" dirty="0"/>
              <a:t>Clayton Christensen, 1952 – 2020, US-amerikanischer Wirtschaftswissenschaftler</a:t>
            </a:r>
            <a:br>
              <a:rPr lang="de-DE" sz="1200" dirty="0"/>
            </a:br>
            <a:endParaRPr lang="de-DE" sz="1200" dirty="0"/>
          </a:p>
          <a:p>
            <a:pPr>
              <a:lnSpc>
                <a:spcPct val="100000"/>
              </a:lnSpc>
              <a:spcBef>
                <a:spcPts val="300"/>
              </a:spcBef>
              <a:buFont typeface="Wingdings" panose="05000000000000000000" pitchFamily="2" charset="2"/>
              <a:buChar char="§"/>
            </a:pPr>
            <a:r>
              <a:rPr lang="de-DE" sz="2200" dirty="0"/>
              <a:t>Durch Weiterentwicklung wird der langfristige Erhalt der Konkurrenzfähigkeit sichergestellt</a:t>
            </a:r>
          </a:p>
          <a:p>
            <a:pPr>
              <a:lnSpc>
                <a:spcPct val="100000"/>
              </a:lnSpc>
              <a:spcBef>
                <a:spcPts val="300"/>
              </a:spcBef>
              <a:buFont typeface="Wingdings" panose="05000000000000000000" pitchFamily="2" charset="2"/>
              <a:buChar char="§"/>
            </a:pPr>
            <a:r>
              <a:rPr lang="de-DE" sz="2200" dirty="0"/>
              <a:t>Die Strategie gibt den Weiterentwicklungsaktivitäten einen Rahmen</a:t>
            </a:r>
          </a:p>
          <a:p>
            <a:pPr>
              <a:lnSpc>
                <a:spcPct val="100000"/>
              </a:lnSpc>
              <a:spcBef>
                <a:spcPts val="300"/>
              </a:spcBef>
              <a:buFont typeface="Wingdings" panose="05000000000000000000" pitchFamily="2" charset="2"/>
              <a:buChar char="§"/>
            </a:pPr>
            <a:r>
              <a:rPr lang="de-DE" sz="2200" dirty="0"/>
              <a:t>Mitarbeitende müssen die für ihre Arbeit relevanten strategischen Ziele kennen</a:t>
            </a:r>
          </a:p>
          <a:p>
            <a:pPr>
              <a:lnSpc>
                <a:spcPct val="100000"/>
              </a:lnSpc>
              <a:spcBef>
                <a:spcPts val="300"/>
              </a:spcBef>
              <a:buFont typeface="Wingdings" panose="05000000000000000000" pitchFamily="2" charset="2"/>
              <a:buChar char="§"/>
            </a:pPr>
            <a:r>
              <a:rPr lang="de-DE" sz="2200" dirty="0"/>
              <a:t>Zur Strategieerarbeitung auch die im Tagesgeschäft gemachten Erfahrungen der Mitarbeitenden zu berücksichtigen</a:t>
            </a:r>
          </a:p>
          <a:p>
            <a:pPr>
              <a:lnSpc>
                <a:spcPct val="100000"/>
              </a:lnSpc>
              <a:spcBef>
                <a:spcPts val="300"/>
              </a:spcBef>
              <a:buFont typeface="Wingdings" panose="05000000000000000000" pitchFamily="2" charset="2"/>
              <a:buChar char="§"/>
            </a:pPr>
            <a:r>
              <a:rPr lang="de-DE" sz="2200" dirty="0"/>
              <a:t>Noch nicht erreichte strategische Ziele sollen durch konkrete Aktionen umgesetzt werden</a:t>
            </a:r>
          </a:p>
          <a:p>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Team</a:t>
            </a:r>
            <a:r>
              <a:rPr lang="de-DE" sz="1600" b="1" dirty="0">
                <a:solidFill>
                  <a:schemeClr val="bg1"/>
                </a:solidFill>
              </a:rPr>
              <a:t> </a:t>
            </a:r>
            <a:r>
              <a:rPr lang="de-DE" sz="1600" dirty="0">
                <a:solidFill>
                  <a:schemeClr val="bg1">
                    <a:lumMod val="75000"/>
                  </a:schemeClr>
                </a:solidFill>
              </a:rPr>
              <a:t>aufbauen</a:t>
            </a:r>
            <a:r>
              <a:rPr lang="de-DE" sz="1600" b="1" dirty="0">
                <a:solidFill>
                  <a:schemeClr val="bg1"/>
                </a:solidFill>
              </a:rPr>
              <a:t> </a:t>
            </a:r>
            <a:r>
              <a:rPr lang="de-DE" sz="1600" dirty="0">
                <a:solidFill>
                  <a:schemeClr val="bg1">
                    <a:lumMod val="75000"/>
                  </a:schemeClr>
                </a:solidFill>
              </a:rPr>
              <a:t>und</a:t>
            </a:r>
            <a:r>
              <a:rPr lang="de-DE" sz="1600" b="1" dirty="0">
                <a:solidFill>
                  <a:schemeClr val="bg1"/>
                </a:solidFill>
              </a:rPr>
              <a:t> </a:t>
            </a:r>
            <a:r>
              <a:rPr lang="de-DE" sz="1600" dirty="0">
                <a:solidFill>
                  <a:schemeClr val="bg1">
                    <a:lumMod val="75000"/>
                  </a:schemeClr>
                </a:solidFill>
              </a:rPr>
              <a:t>entwickeln</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749153"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Organisatorische Klarheit schaffen</a:t>
            </a:r>
            <a:endParaRPr lang="de-CH" sz="1600" dirty="0">
              <a:solidFill>
                <a:schemeClr val="bg1">
                  <a:lumMod val="75000"/>
                </a:schemeClr>
              </a:solidFill>
            </a:endParaRPr>
          </a:p>
        </p:txBody>
      </p:sp>
      <p:sp>
        <p:nvSpPr>
          <p:cNvPr id="7" name="Rechteck 6">
            <a:extLst>
              <a:ext uri="{FF2B5EF4-FFF2-40B4-BE49-F238E27FC236}">
                <a16:creationId xmlns:a16="http://schemas.microsoft.com/office/drawing/2014/main" id="{EC4170F8-A53C-4515-B874-3D363D6954B2}"/>
              </a:ext>
            </a:extLst>
          </p:cNvPr>
          <p:cNvSpPr/>
          <p:nvPr/>
        </p:nvSpPr>
        <p:spPr>
          <a:xfrm>
            <a:off x="3498306"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festlegen und umsetzen</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5247459"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Planen</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6996612"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Entscheiden und umsetzen</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8745765"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Kommunizieren und verhandeln</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10494920" y="800026"/>
            <a:ext cx="1692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err="1">
                <a:solidFill>
                  <a:schemeClr val="bg1"/>
                </a:solidFill>
              </a:rPr>
              <a:t>Weiterentwick-lung</a:t>
            </a:r>
            <a:endParaRPr lang="de-CH" sz="1600" b="1" dirty="0">
              <a:solidFill>
                <a:schemeClr val="bg1"/>
              </a:solidFill>
            </a:endParaRPr>
          </a:p>
        </p:txBody>
      </p:sp>
    </p:spTree>
    <p:extLst>
      <p:ext uri="{BB962C8B-B14F-4D97-AF65-F5344CB8AC3E}">
        <p14:creationId xmlns:p14="http://schemas.microsoft.com/office/powerpoint/2010/main" val="2482516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t>2. </a:t>
            </a:r>
            <a:r>
              <a:rPr lang="de-DE" dirty="0">
                <a:latin typeface="+mn-lt"/>
              </a:rPr>
              <a:t>Wirksame Führung: Führungsaufgaben</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aphicFrame>
        <p:nvGraphicFramePr>
          <p:cNvPr id="33" name="Diagramm 32">
            <a:extLst>
              <a:ext uri="{FF2B5EF4-FFF2-40B4-BE49-F238E27FC236}">
                <a16:creationId xmlns:a16="http://schemas.microsoft.com/office/drawing/2014/main" id="{D13AC496-2166-463E-A9CF-CFB657A9371E}"/>
              </a:ext>
            </a:extLst>
          </p:cNvPr>
          <p:cNvGraphicFramePr/>
          <p:nvPr>
            <p:extLst>
              <p:ext uri="{D42A27DB-BD31-4B8C-83A1-F6EECF244321}">
                <p14:modId xmlns:p14="http://schemas.microsoft.com/office/powerpoint/2010/main" val="962379487"/>
              </p:ext>
            </p:extLst>
          </p:nvPr>
        </p:nvGraphicFramePr>
        <p:xfrm>
          <a:off x="1668379" y="1545983"/>
          <a:ext cx="9065352" cy="45660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4" name="Grafik 33" descr="Volltreffer mit einfarbiger Füllung">
            <a:extLst>
              <a:ext uri="{FF2B5EF4-FFF2-40B4-BE49-F238E27FC236}">
                <a16:creationId xmlns:a16="http://schemas.microsoft.com/office/drawing/2014/main" id="{B9BBEDD4-C4A9-4CC9-B3F5-43A0499F76E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388599" y="2928088"/>
            <a:ext cx="449779" cy="483402"/>
          </a:xfrm>
          <a:prstGeom prst="rect">
            <a:avLst/>
          </a:prstGeom>
        </p:spPr>
      </p:pic>
      <p:pic>
        <p:nvPicPr>
          <p:cNvPr id="35" name="Grafik 34" descr="Gantt-Diagramm mit einfarbiger Füllung">
            <a:extLst>
              <a:ext uri="{FF2B5EF4-FFF2-40B4-BE49-F238E27FC236}">
                <a16:creationId xmlns:a16="http://schemas.microsoft.com/office/drawing/2014/main" id="{9841FB8D-8471-4D12-847A-E110C77C161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364639" y="3537980"/>
            <a:ext cx="548246" cy="589229"/>
          </a:xfrm>
          <a:prstGeom prst="rect">
            <a:avLst/>
          </a:prstGeom>
        </p:spPr>
      </p:pic>
      <p:pic>
        <p:nvPicPr>
          <p:cNvPr id="36" name="Grafik 35" descr="Fernglas mit einfarbiger Füllung">
            <a:extLst>
              <a:ext uri="{FF2B5EF4-FFF2-40B4-BE49-F238E27FC236}">
                <a16:creationId xmlns:a16="http://schemas.microsoft.com/office/drawing/2014/main" id="{E5E5BE0E-8CDB-461E-9624-B0C017EE2F7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339366" y="2207662"/>
            <a:ext cx="548246" cy="589229"/>
          </a:xfrm>
          <a:prstGeom prst="rect">
            <a:avLst/>
          </a:prstGeom>
        </p:spPr>
      </p:pic>
      <p:pic>
        <p:nvPicPr>
          <p:cNvPr id="37" name="Grafik 36" descr="Prost mit einfarbiger Füllung">
            <a:extLst>
              <a:ext uri="{FF2B5EF4-FFF2-40B4-BE49-F238E27FC236}">
                <a16:creationId xmlns:a16="http://schemas.microsoft.com/office/drawing/2014/main" id="{B85A711C-F4DE-459F-9304-B66659031F9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358034" y="1608483"/>
            <a:ext cx="457200" cy="491377"/>
          </a:xfrm>
          <a:prstGeom prst="rect">
            <a:avLst/>
          </a:prstGeom>
        </p:spPr>
      </p:pic>
      <p:pic>
        <p:nvPicPr>
          <p:cNvPr id="38" name="Grafik 37" descr="Umschaltfläche mit einfarbiger Füllung">
            <a:extLst>
              <a:ext uri="{FF2B5EF4-FFF2-40B4-BE49-F238E27FC236}">
                <a16:creationId xmlns:a16="http://schemas.microsoft.com/office/drawing/2014/main" id="{B54A5448-1844-46BB-8AD1-653CEDAB5F3F}"/>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2339366" y="4204312"/>
            <a:ext cx="514671" cy="553145"/>
          </a:xfrm>
          <a:prstGeom prst="rect">
            <a:avLst/>
          </a:prstGeom>
        </p:spPr>
      </p:pic>
      <p:pic>
        <p:nvPicPr>
          <p:cNvPr id="39" name="Grafik 38" descr="Verbindungen mit einfarbiger Füllung">
            <a:extLst>
              <a:ext uri="{FF2B5EF4-FFF2-40B4-BE49-F238E27FC236}">
                <a16:creationId xmlns:a16="http://schemas.microsoft.com/office/drawing/2014/main" id="{F24F34E4-F06E-4B15-92EB-201D95EF4CEA}"/>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382252" y="4874537"/>
            <a:ext cx="519911" cy="558776"/>
          </a:xfrm>
          <a:prstGeom prst="rect">
            <a:avLst/>
          </a:prstGeom>
        </p:spPr>
      </p:pic>
      <p:pic>
        <p:nvPicPr>
          <p:cNvPr id="40" name="Grafik 39" descr="Geschäftswachstum mit einfarbiger Füllung">
            <a:extLst>
              <a:ext uri="{FF2B5EF4-FFF2-40B4-BE49-F238E27FC236}">
                <a16:creationId xmlns:a16="http://schemas.microsoft.com/office/drawing/2014/main" id="{8250EC8B-7C81-436C-9A84-D776ECB889DF}"/>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2350687" y="5519323"/>
            <a:ext cx="519358" cy="558182"/>
          </a:xfrm>
          <a:prstGeom prst="rect">
            <a:avLst/>
          </a:prstGeom>
        </p:spPr>
      </p:pic>
    </p:spTree>
    <p:extLst>
      <p:ext uri="{BB962C8B-B14F-4D97-AF65-F5344CB8AC3E}">
        <p14:creationId xmlns:p14="http://schemas.microsoft.com/office/powerpoint/2010/main" val="3723831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3. Gegensätze in der Führung</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642600" cy="4581006"/>
          </a:xfrm>
        </p:spPr>
        <p:txBody>
          <a:bodyPr>
            <a:noAutofit/>
          </a:bodyPr>
          <a:lstStyle/>
          <a:p>
            <a:pPr marL="0" indent="0">
              <a:lnSpc>
                <a:spcPct val="110000"/>
              </a:lnSpc>
              <a:spcBef>
                <a:spcPts val="300"/>
              </a:spcBef>
              <a:buNone/>
            </a:pPr>
            <a:r>
              <a:rPr lang="de-DE" sz="2200" i="1" dirty="0"/>
              <a:t>«Ein Optimist ist jemand, der angesichts jeder Schwierigkeit eine Chance sieht. Ein Pessimist ist jemand, der angesichts jeder Chance Schwierigkeiten sieht.»</a:t>
            </a:r>
            <a:br>
              <a:rPr lang="de-DE" sz="2200" i="1" dirty="0"/>
            </a:br>
            <a:r>
              <a:rPr lang="de-DE" sz="1200" dirty="0"/>
              <a:t>L.P. Jacks, 1860 - 1955, US-amerikanischer Pädagoge</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In der Führung gibt es meist kein schwarz oder </a:t>
            </a:r>
            <a:r>
              <a:rPr lang="de-DE" sz="2200" b="1" spc="30" dirty="0" err="1">
                <a:latin typeface="Calibri" panose="020F0502020204030204" pitchFamily="34" charset="0"/>
                <a:ea typeface="SimSun" panose="02010600030101010101" pitchFamily="2" charset="-122"/>
                <a:cs typeface="Times New Roman" panose="02020603050405020304" pitchFamily="18" charset="0"/>
              </a:rPr>
              <a:t>weiss</a:t>
            </a:r>
            <a:r>
              <a:rPr lang="de-DE" sz="2200" b="1" spc="30" dirty="0">
                <a:latin typeface="Calibri" panose="020F0502020204030204" pitchFamily="34" charset="0"/>
                <a:ea typeface="SimSun" panose="02010600030101010101" pitchFamily="2" charset="-122"/>
                <a:cs typeface="Times New Roman" panose="02020603050405020304" pitchFamily="18" charset="0"/>
              </a:rPr>
              <a:t>, kein richtig oder falsch, «die Wahrheit liegt meistens in der Mitte»</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Führung besteht aus zahllosen Gegensätzen, dabei ist es selten erfolgsversprechend, eine Extremposition einzunehmen</a:t>
            </a:r>
            <a:endParaRPr lang="de-DE" sz="2200" b="1"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de-DE" sz="2200" dirty="0">
                <a:latin typeface="Calibri" panose="020F0502020204030204" pitchFamily="34" charset="0"/>
                <a:cs typeface="Calibri" panose="020F0502020204030204" pitchFamily="34" charset="0"/>
              </a:rPr>
              <a:t>Führungskräfte geraten oft in Schwierigkeiten, wenn sie sich zu stark in eine Richtung bewegen </a:t>
            </a:r>
            <a:r>
              <a:rPr lang="de-DE" sz="2200" spc="30" dirty="0">
                <a:latin typeface="Calibri" panose="020F0502020204030204" pitchFamily="34" charset="0"/>
                <a:ea typeface="SimSun" panose="02010600030101010101" pitchFamily="2" charset="-122"/>
                <a:cs typeface="Times New Roman" panose="02020603050405020304" pitchFamily="18" charset="0"/>
                <a:sym typeface="Wingdings" panose="05000000000000000000" pitchFamily="2" charset="2"/>
              </a:rPr>
              <a:t> </a:t>
            </a:r>
            <a:r>
              <a:rPr lang="de-DE" sz="2200" dirty="0">
                <a:latin typeface="Calibri" panose="020F0502020204030204" pitchFamily="34" charset="0"/>
                <a:cs typeface="Calibri" panose="020F0502020204030204" pitchFamily="34" charset="0"/>
              </a:rPr>
              <a:t>einen ausbalancierten Mittelweg finden</a:t>
            </a:r>
          </a:p>
          <a:p>
            <a:pPr>
              <a:lnSpc>
                <a:spcPct val="100000"/>
              </a:lnSpc>
              <a:spcBef>
                <a:spcPts val="300"/>
              </a:spcBef>
              <a:buFont typeface="Wingdings" panose="05000000000000000000" pitchFamily="2" charset="2"/>
              <a:buChar char="§"/>
            </a:pPr>
            <a:r>
              <a:rPr lang="de-DE" sz="2200" dirty="0">
                <a:latin typeface="Calibri" panose="020F0502020204030204" pitchFamily="34" charset="0"/>
                <a:cs typeface="Calibri" panose="020F0502020204030204" pitchFamily="34" charset="0"/>
              </a:rPr>
              <a:t>Das Bewusstsein dieser Gegensätze ermöglicht es, eine bessere Balance zu finden und damit erfolgreicher zu sein</a:t>
            </a:r>
          </a:p>
          <a:p>
            <a:pPr>
              <a:lnSpc>
                <a:spcPct val="100000"/>
              </a:lnSpc>
              <a:spcBef>
                <a:spcPts val="300"/>
              </a:spcBef>
              <a:buFont typeface="Wingdings" panose="05000000000000000000" pitchFamily="2" charset="2"/>
              <a:buChar char="§"/>
            </a:pPr>
            <a:r>
              <a:rPr lang="de-DE" sz="2200" dirty="0">
                <a:latin typeface="Calibri" panose="020F0502020204030204" pitchFamily="34" charset="0"/>
                <a:cs typeface="Calibri" panose="020F0502020204030204" pitchFamily="34" charset="0"/>
              </a:rPr>
              <a:t>Umgang mit den Gegensätzen verlangt Fingerspitzengefühl / gesunden Menschenverstand</a:t>
            </a: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16523953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t>3. (häufigste) Gegensätze </a:t>
            </a:r>
            <a:r>
              <a:rPr lang="de-DE" dirty="0">
                <a:latin typeface="+mn-lt"/>
              </a:rPr>
              <a:t>in der Führung</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436624"/>
            <a:ext cx="10515600" cy="4633298"/>
          </a:xfrm>
        </p:spPr>
        <p:txBody>
          <a:bodyPr>
            <a:normAutofit/>
          </a:bodyPr>
          <a:lstStyle/>
          <a:p>
            <a:r>
              <a:rPr lang="de-DE" sz="2000" dirty="0"/>
              <a:t>Text</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pSp>
        <p:nvGrpSpPr>
          <p:cNvPr id="6" name="Gruppieren 5">
            <a:extLst>
              <a:ext uri="{FF2B5EF4-FFF2-40B4-BE49-F238E27FC236}">
                <a16:creationId xmlns:a16="http://schemas.microsoft.com/office/drawing/2014/main" id="{CF4087E8-8463-40C2-B587-810315632CC4}"/>
              </a:ext>
            </a:extLst>
          </p:cNvPr>
          <p:cNvGrpSpPr/>
          <p:nvPr/>
        </p:nvGrpSpPr>
        <p:grpSpPr>
          <a:xfrm>
            <a:off x="840609" y="1408716"/>
            <a:ext cx="10478446" cy="558026"/>
            <a:chOff x="840609" y="1515757"/>
            <a:chExt cx="10478446" cy="558026"/>
          </a:xfrm>
        </p:grpSpPr>
        <p:sp>
          <p:nvSpPr>
            <p:cNvPr id="7" name="Rechteck: abgerundete Ecken 6">
              <a:extLst>
                <a:ext uri="{FF2B5EF4-FFF2-40B4-BE49-F238E27FC236}">
                  <a16:creationId xmlns:a16="http://schemas.microsoft.com/office/drawing/2014/main" id="{EADEB84D-C1E7-4964-BCE4-FDF41CACFB5C}"/>
                </a:ext>
              </a:extLst>
            </p:cNvPr>
            <p:cNvSpPr/>
            <p:nvPr/>
          </p:nvSpPr>
          <p:spPr>
            <a:xfrm>
              <a:off x="840609" y="1515757"/>
              <a:ext cx="10478446"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txBody>
            <a:bodyPr/>
            <a:lstStyle/>
            <a:p>
              <a:endParaRPr lang="de-CH" dirty="0"/>
            </a:p>
          </p:txBody>
        </p:sp>
        <p:sp>
          <p:nvSpPr>
            <p:cNvPr id="8" name="Rechteck: abgerundete Ecken 4">
              <a:extLst>
                <a:ext uri="{FF2B5EF4-FFF2-40B4-BE49-F238E27FC236}">
                  <a16:creationId xmlns:a16="http://schemas.microsoft.com/office/drawing/2014/main" id="{25BF8065-AFCC-4B13-96F9-42D5B038AA93}"/>
                </a:ext>
              </a:extLst>
            </p:cNvPr>
            <p:cNvSpPr txBox="1"/>
            <p:nvPr/>
          </p:nvSpPr>
          <p:spPr>
            <a:xfrm>
              <a:off x="877631" y="1515757"/>
              <a:ext cx="2602928"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Ohne Anstrengung</a:t>
              </a:r>
              <a:endParaRPr lang="de-CH" sz="2000" kern="1200" dirty="0">
                <a:latin typeface="Calibri" panose="020F0502020204030204" pitchFamily="34" charset="0"/>
                <a:cs typeface="Calibri" panose="020F0502020204030204" pitchFamily="34" charset="0"/>
              </a:endParaRPr>
            </a:p>
          </p:txBody>
        </p:sp>
        <p:sp>
          <p:nvSpPr>
            <p:cNvPr id="9" name="Rechteck: abgerundete Ecken 4">
              <a:extLst>
                <a:ext uri="{FF2B5EF4-FFF2-40B4-BE49-F238E27FC236}">
                  <a16:creationId xmlns:a16="http://schemas.microsoft.com/office/drawing/2014/main" id="{6D7D319A-FBD9-4DFD-933E-6C5CAF008EDA}"/>
                </a:ext>
              </a:extLst>
            </p:cNvPr>
            <p:cNvSpPr txBox="1"/>
            <p:nvPr/>
          </p:nvSpPr>
          <p:spPr>
            <a:xfrm>
              <a:off x="8679105" y="1515757"/>
              <a:ext cx="2602928"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Unrealistisch</a:t>
              </a:r>
              <a:endParaRPr lang="de-CH" sz="2000" kern="1200" dirty="0">
                <a:latin typeface="Calibri" panose="020F0502020204030204" pitchFamily="34" charset="0"/>
                <a:cs typeface="Calibri" panose="020F0502020204030204" pitchFamily="34" charset="0"/>
              </a:endParaRPr>
            </a:p>
          </p:txBody>
        </p:sp>
        <p:sp>
          <p:nvSpPr>
            <p:cNvPr id="10" name="Rechteck: abgerundete Ecken 4">
              <a:extLst>
                <a:ext uri="{FF2B5EF4-FFF2-40B4-BE49-F238E27FC236}">
                  <a16:creationId xmlns:a16="http://schemas.microsoft.com/office/drawing/2014/main" id="{3A74A6FC-088D-453A-9C5C-58053FA8C944}"/>
                </a:ext>
              </a:extLst>
            </p:cNvPr>
            <p:cNvSpPr txBox="1"/>
            <p:nvPr/>
          </p:nvSpPr>
          <p:spPr>
            <a:xfrm>
              <a:off x="4557359" y="1515757"/>
              <a:ext cx="3225394"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Erreichbarkei</a:t>
              </a:r>
              <a:r>
                <a:rPr lang="de-DE" sz="2000" b="1" dirty="0">
                  <a:latin typeface="Calibri" panose="020F0502020204030204" pitchFamily="34" charset="0"/>
                  <a:cs typeface="Calibri" panose="020F0502020204030204" pitchFamily="34" charset="0"/>
                </a:rPr>
                <a:t>t </a:t>
              </a:r>
              <a:r>
                <a:rPr lang="de-CH" sz="2000" b="1" dirty="0">
                  <a:latin typeface="Calibri" panose="020F0502020204030204" pitchFamily="34" charset="0"/>
                  <a:cs typeface="Calibri" panose="020F0502020204030204" pitchFamily="34" charset="0"/>
                </a:rPr>
                <a:t>der Ziele</a:t>
              </a:r>
              <a:endParaRPr lang="de-DE" sz="2000" b="1" kern="1200" dirty="0">
                <a:latin typeface="Calibri" panose="020F0502020204030204" pitchFamily="34" charset="0"/>
                <a:cs typeface="Calibri" panose="020F0502020204030204" pitchFamily="34" charset="0"/>
              </a:endParaRPr>
            </a:p>
          </p:txBody>
        </p:sp>
        <p:sp>
          <p:nvSpPr>
            <p:cNvPr id="11" name="Pfeil: nach rechts 10">
              <a:extLst>
                <a:ext uri="{FF2B5EF4-FFF2-40B4-BE49-F238E27FC236}">
                  <a16:creationId xmlns:a16="http://schemas.microsoft.com/office/drawing/2014/main" id="{E5EA265A-35C1-4C0A-84BC-0B6A4E6D58F9}"/>
                </a:ext>
              </a:extLst>
            </p:cNvPr>
            <p:cNvSpPr/>
            <p:nvPr/>
          </p:nvSpPr>
          <p:spPr>
            <a:xfrm>
              <a:off x="7782753" y="1673006"/>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sp>
          <p:nvSpPr>
            <p:cNvPr id="12" name="Pfeil: nach rechts 11">
              <a:extLst>
                <a:ext uri="{FF2B5EF4-FFF2-40B4-BE49-F238E27FC236}">
                  <a16:creationId xmlns:a16="http://schemas.microsoft.com/office/drawing/2014/main" id="{434343BA-71AC-4151-BA28-184A1E0B4DBD}"/>
                </a:ext>
              </a:extLst>
            </p:cNvPr>
            <p:cNvSpPr/>
            <p:nvPr/>
          </p:nvSpPr>
          <p:spPr>
            <a:xfrm rot="10800000">
              <a:off x="3465609" y="1674703"/>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grpSp>
      <p:grpSp>
        <p:nvGrpSpPr>
          <p:cNvPr id="13" name="Gruppieren 12">
            <a:extLst>
              <a:ext uri="{FF2B5EF4-FFF2-40B4-BE49-F238E27FC236}">
                <a16:creationId xmlns:a16="http://schemas.microsoft.com/office/drawing/2014/main" id="{9CC939C6-2E1F-4C6B-A9B5-F246CBB6D0AA}"/>
              </a:ext>
            </a:extLst>
          </p:cNvPr>
          <p:cNvGrpSpPr/>
          <p:nvPr/>
        </p:nvGrpSpPr>
        <p:grpSpPr>
          <a:xfrm>
            <a:off x="838200" y="2009175"/>
            <a:ext cx="10515599" cy="558026"/>
            <a:chOff x="838200" y="2116216"/>
            <a:chExt cx="10515599" cy="558026"/>
          </a:xfrm>
        </p:grpSpPr>
        <p:sp>
          <p:nvSpPr>
            <p:cNvPr id="14" name="Rechteck: abgerundete Ecken 13">
              <a:extLst>
                <a:ext uri="{FF2B5EF4-FFF2-40B4-BE49-F238E27FC236}">
                  <a16:creationId xmlns:a16="http://schemas.microsoft.com/office/drawing/2014/main" id="{95574D23-AB78-481B-8F52-116B63F0792A}"/>
                </a:ext>
              </a:extLst>
            </p:cNvPr>
            <p:cNvSpPr/>
            <p:nvPr/>
          </p:nvSpPr>
          <p:spPr>
            <a:xfrm>
              <a:off x="838200" y="2116216"/>
              <a:ext cx="10515599"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15" name="Rechteck: abgerundete Ecken 4">
              <a:extLst>
                <a:ext uri="{FF2B5EF4-FFF2-40B4-BE49-F238E27FC236}">
                  <a16:creationId xmlns:a16="http://schemas.microsoft.com/office/drawing/2014/main" id="{A37EDB59-5882-4222-A8EB-9585DF00F3EB}"/>
                </a:ext>
              </a:extLst>
            </p:cNvPr>
            <p:cNvSpPr txBox="1"/>
            <p:nvPr/>
          </p:nvSpPr>
          <p:spPr>
            <a:xfrm>
              <a:off x="875353" y="2116216"/>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dirty="0">
                  <a:latin typeface="Calibri" panose="020F0502020204030204" pitchFamily="34" charset="0"/>
                  <a:cs typeface="Calibri" panose="020F0502020204030204" pitchFamily="34" charset="0"/>
                </a:rPr>
                <a:t>Sehr n</a:t>
              </a:r>
              <a:r>
                <a:rPr lang="de-DE" sz="2000" kern="1200" dirty="0">
                  <a:latin typeface="Calibri" panose="020F0502020204030204" pitchFamily="34" charset="0"/>
                  <a:cs typeface="Calibri" panose="020F0502020204030204" pitchFamily="34" charset="0"/>
                </a:rPr>
                <a:t>ahe</a:t>
              </a:r>
              <a:endParaRPr lang="de-CH" sz="2000" kern="1200" dirty="0">
                <a:latin typeface="Calibri" panose="020F0502020204030204" pitchFamily="34" charset="0"/>
                <a:cs typeface="Calibri" panose="020F0502020204030204" pitchFamily="34" charset="0"/>
              </a:endParaRPr>
            </a:p>
          </p:txBody>
        </p:sp>
        <p:sp>
          <p:nvSpPr>
            <p:cNvPr id="16" name="Rechteck: abgerundete Ecken 4">
              <a:extLst>
                <a:ext uri="{FF2B5EF4-FFF2-40B4-BE49-F238E27FC236}">
                  <a16:creationId xmlns:a16="http://schemas.microsoft.com/office/drawing/2014/main" id="{DBCD2DCC-5034-4873-BC31-60E497CD5A2D}"/>
                </a:ext>
              </a:extLst>
            </p:cNvPr>
            <p:cNvSpPr txBox="1"/>
            <p:nvPr/>
          </p:nvSpPr>
          <p:spPr>
            <a:xfrm>
              <a:off x="8704489" y="2116216"/>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Distanziert</a:t>
              </a:r>
              <a:endParaRPr lang="de-CH" sz="2000" kern="1200" dirty="0">
                <a:latin typeface="Calibri" panose="020F0502020204030204" pitchFamily="34" charset="0"/>
                <a:cs typeface="Calibri" panose="020F0502020204030204" pitchFamily="34" charset="0"/>
              </a:endParaRPr>
            </a:p>
          </p:txBody>
        </p:sp>
        <p:sp>
          <p:nvSpPr>
            <p:cNvPr id="18" name="Rechteck: abgerundete Ecken 4">
              <a:extLst>
                <a:ext uri="{FF2B5EF4-FFF2-40B4-BE49-F238E27FC236}">
                  <a16:creationId xmlns:a16="http://schemas.microsoft.com/office/drawing/2014/main" id="{FE0E324B-7A7F-4D97-AD89-C4B26EB9423B}"/>
                </a:ext>
              </a:extLst>
            </p:cNvPr>
            <p:cNvSpPr txBox="1"/>
            <p:nvPr/>
          </p:nvSpPr>
          <p:spPr>
            <a:xfrm>
              <a:off x="4557358" y="2116216"/>
              <a:ext cx="3246361"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Nähe zu den Mitarbeitenden</a:t>
              </a:r>
            </a:p>
          </p:txBody>
        </p:sp>
        <p:sp>
          <p:nvSpPr>
            <p:cNvPr id="19" name="Pfeil: nach rechts 18">
              <a:extLst>
                <a:ext uri="{FF2B5EF4-FFF2-40B4-BE49-F238E27FC236}">
                  <a16:creationId xmlns:a16="http://schemas.microsoft.com/office/drawing/2014/main" id="{7E94E27A-1809-4A27-87EF-DD4CF557C658}"/>
                </a:ext>
              </a:extLst>
            </p:cNvPr>
            <p:cNvSpPr/>
            <p:nvPr/>
          </p:nvSpPr>
          <p:spPr>
            <a:xfrm>
              <a:off x="7803720" y="2273465"/>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sp>
          <p:nvSpPr>
            <p:cNvPr id="20" name="Pfeil: nach rechts 19">
              <a:extLst>
                <a:ext uri="{FF2B5EF4-FFF2-40B4-BE49-F238E27FC236}">
                  <a16:creationId xmlns:a16="http://schemas.microsoft.com/office/drawing/2014/main" id="{2513EB2D-71C4-4622-A677-CB8FDB272F8D}"/>
                </a:ext>
              </a:extLst>
            </p:cNvPr>
            <p:cNvSpPr/>
            <p:nvPr/>
          </p:nvSpPr>
          <p:spPr>
            <a:xfrm rot="10800000">
              <a:off x="3477358" y="2275162"/>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grpSp>
      <p:grpSp>
        <p:nvGrpSpPr>
          <p:cNvPr id="21" name="Gruppieren 20">
            <a:extLst>
              <a:ext uri="{FF2B5EF4-FFF2-40B4-BE49-F238E27FC236}">
                <a16:creationId xmlns:a16="http://schemas.microsoft.com/office/drawing/2014/main" id="{7C1D83FA-AED7-4864-B063-7AA903357BA9}"/>
              </a:ext>
            </a:extLst>
          </p:cNvPr>
          <p:cNvGrpSpPr/>
          <p:nvPr/>
        </p:nvGrpSpPr>
        <p:grpSpPr>
          <a:xfrm>
            <a:off x="838200" y="2610504"/>
            <a:ext cx="10515599" cy="558026"/>
            <a:chOff x="838200" y="2717545"/>
            <a:chExt cx="10515599" cy="558026"/>
          </a:xfrm>
        </p:grpSpPr>
        <p:sp>
          <p:nvSpPr>
            <p:cNvPr id="22" name="Rechteck: abgerundete Ecken 21">
              <a:extLst>
                <a:ext uri="{FF2B5EF4-FFF2-40B4-BE49-F238E27FC236}">
                  <a16:creationId xmlns:a16="http://schemas.microsoft.com/office/drawing/2014/main" id="{D4705971-DE55-4CAA-906C-41FAB1E98600}"/>
                </a:ext>
              </a:extLst>
            </p:cNvPr>
            <p:cNvSpPr/>
            <p:nvPr/>
          </p:nvSpPr>
          <p:spPr>
            <a:xfrm>
              <a:off x="838200" y="2717545"/>
              <a:ext cx="10515599"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23" name="Rechteck: abgerundete Ecken 4">
              <a:extLst>
                <a:ext uri="{FF2B5EF4-FFF2-40B4-BE49-F238E27FC236}">
                  <a16:creationId xmlns:a16="http://schemas.microsoft.com/office/drawing/2014/main" id="{5BD3D0AC-1CED-408B-B838-A4E4D2D1B995}"/>
                </a:ext>
              </a:extLst>
            </p:cNvPr>
            <p:cNvSpPr txBox="1"/>
            <p:nvPr/>
          </p:nvSpPr>
          <p:spPr>
            <a:xfrm>
              <a:off x="875353" y="2717545"/>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Sich stark einbringen</a:t>
              </a:r>
              <a:endParaRPr lang="de-CH" sz="2000" kern="1200" dirty="0">
                <a:latin typeface="Calibri" panose="020F0502020204030204" pitchFamily="34" charset="0"/>
                <a:cs typeface="Calibri" panose="020F0502020204030204" pitchFamily="34" charset="0"/>
              </a:endParaRPr>
            </a:p>
          </p:txBody>
        </p:sp>
        <p:sp>
          <p:nvSpPr>
            <p:cNvPr id="24" name="Rechteck: abgerundete Ecken 4">
              <a:extLst>
                <a:ext uri="{FF2B5EF4-FFF2-40B4-BE49-F238E27FC236}">
                  <a16:creationId xmlns:a16="http://schemas.microsoft.com/office/drawing/2014/main" id="{4F9A6A64-A94C-427A-8592-FCF9DE9AF037}"/>
                </a:ext>
              </a:extLst>
            </p:cNvPr>
            <p:cNvSpPr txBox="1"/>
            <p:nvPr/>
          </p:nvSpPr>
          <p:spPr>
            <a:xfrm>
              <a:off x="8704489" y="2717545"/>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Sich zurücknehmen</a:t>
              </a:r>
              <a:endParaRPr lang="de-CH" sz="2000" kern="1200" dirty="0">
                <a:latin typeface="Calibri" panose="020F0502020204030204" pitchFamily="34" charset="0"/>
                <a:cs typeface="Calibri" panose="020F0502020204030204" pitchFamily="34" charset="0"/>
              </a:endParaRPr>
            </a:p>
          </p:txBody>
        </p:sp>
        <p:sp>
          <p:nvSpPr>
            <p:cNvPr id="25" name="Rechteck: abgerundete Ecken 4">
              <a:extLst>
                <a:ext uri="{FF2B5EF4-FFF2-40B4-BE49-F238E27FC236}">
                  <a16:creationId xmlns:a16="http://schemas.microsoft.com/office/drawing/2014/main" id="{8C0B1CDE-E705-4C30-9D31-386EB0967C04}"/>
                </a:ext>
              </a:extLst>
            </p:cNvPr>
            <p:cNvSpPr txBox="1"/>
            <p:nvPr/>
          </p:nvSpPr>
          <p:spPr>
            <a:xfrm>
              <a:off x="4557358" y="2717545"/>
              <a:ext cx="3246361"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Sich lösen können</a:t>
              </a:r>
            </a:p>
          </p:txBody>
        </p:sp>
        <p:sp>
          <p:nvSpPr>
            <p:cNvPr id="26" name="Pfeil: nach rechts 25">
              <a:extLst>
                <a:ext uri="{FF2B5EF4-FFF2-40B4-BE49-F238E27FC236}">
                  <a16:creationId xmlns:a16="http://schemas.microsoft.com/office/drawing/2014/main" id="{4139308D-D24F-472B-AB36-F89A649851F1}"/>
                </a:ext>
              </a:extLst>
            </p:cNvPr>
            <p:cNvSpPr/>
            <p:nvPr/>
          </p:nvSpPr>
          <p:spPr>
            <a:xfrm>
              <a:off x="7803720" y="2874794"/>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sp>
          <p:nvSpPr>
            <p:cNvPr id="27" name="Pfeil: nach rechts 26">
              <a:extLst>
                <a:ext uri="{FF2B5EF4-FFF2-40B4-BE49-F238E27FC236}">
                  <a16:creationId xmlns:a16="http://schemas.microsoft.com/office/drawing/2014/main" id="{6BBACAB4-87C2-4A72-9B73-935E30D33C6E}"/>
                </a:ext>
              </a:extLst>
            </p:cNvPr>
            <p:cNvSpPr/>
            <p:nvPr/>
          </p:nvSpPr>
          <p:spPr>
            <a:xfrm rot="10800000">
              <a:off x="3477358" y="2876491"/>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grpSp>
      <p:grpSp>
        <p:nvGrpSpPr>
          <p:cNvPr id="28" name="Gruppieren 27">
            <a:extLst>
              <a:ext uri="{FF2B5EF4-FFF2-40B4-BE49-F238E27FC236}">
                <a16:creationId xmlns:a16="http://schemas.microsoft.com/office/drawing/2014/main" id="{6456810B-E85C-4387-9B87-713D9CA81D0F}"/>
              </a:ext>
            </a:extLst>
          </p:cNvPr>
          <p:cNvGrpSpPr/>
          <p:nvPr/>
        </p:nvGrpSpPr>
        <p:grpSpPr>
          <a:xfrm>
            <a:off x="838200" y="3207482"/>
            <a:ext cx="10515599" cy="558026"/>
            <a:chOff x="838200" y="3314523"/>
            <a:chExt cx="10515599" cy="558026"/>
          </a:xfrm>
        </p:grpSpPr>
        <p:sp>
          <p:nvSpPr>
            <p:cNvPr id="29" name="Rechteck: abgerundete Ecken 28">
              <a:extLst>
                <a:ext uri="{FF2B5EF4-FFF2-40B4-BE49-F238E27FC236}">
                  <a16:creationId xmlns:a16="http://schemas.microsoft.com/office/drawing/2014/main" id="{908716DF-4430-4D2C-A19B-621DD9F68882}"/>
                </a:ext>
              </a:extLst>
            </p:cNvPr>
            <p:cNvSpPr/>
            <p:nvPr/>
          </p:nvSpPr>
          <p:spPr>
            <a:xfrm>
              <a:off x="838200" y="3314523"/>
              <a:ext cx="10515599"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30" name="Rechteck: abgerundete Ecken 4">
              <a:extLst>
                <a:ext uri="{FF2B5EF4-FFF2-40B4-BE49-F238E27FC236}">
                  <a16:creationId xmlns:a16="http://schemas.microsoft.com/office/drawing/2014/main" id="{1068FFDF-1CF3-45A8-A59C-3C06F28E9524}"/>
                </a:ext>
              </a:extLst>
            </p:cNvPr>
            <p:cNvSpPr txBox="1"/>
            <p:nvPr/>
          </p:nvSpPr>
          <p:spPr>
            <a:xfrm>
              <a:off x="875353" y="3314523"/>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Folgen</a:t>
              </a:r>
              <a:endParaRPr lang="de-CH" sz="2000" kern="1200" dirty="0">
                <a:latin typeface="Calibri" panose="020F0502020204030204" pitchFamily="34" charset="0"/>
                <a:cs typeface="Calibri" panose="020F0502020204030204" pitchFamily="34" charset="0"/>
              </a:endParaRPr>
            </a:p>
          </p:txBody>
        </p:sp>
        <p:sp>
          <p:nvSpPr>
            <p:cNvPr id="31" name="Rechteck: abgerundete Ecken 4">
              <a:extLst>
                <a:ext uri="{FF2B5EF4-FFF2-40B4-BE49-F238E27FC236}">
                  <a16:creationId xmlns:a16="http://schemas.microsoft.com/office/drawing/2014/main" id="{B8635004-CCF0-4E16-A2A2-0B0A307F154B}"/>
                </a:ext>
              </a:extLst>
            </p:cNvPr>
            <p:cNvSpPr txBox="1"/>
            <p:nvPr/>
          </p:nvSpPr>
          <p:spPr>
            <a:xfrm>
              <a:off x="8704489" y="3314523"/>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Führen</a:t>
              </a:r>
              <a:endParaRPr lang="de-CH" sz="2000" kern="1200" dirty="0">
                <a:latin typeface="Calibri" panose="020F0502020204030204" pitchFamily="34" charset="0"/>
                <a:cs typeface="Calibri" panose="020F0502020204030204" pitchFamily="34" charset="0"/>
              </a:endParaRPr>
            </a:p>
          </p:txBody>
        </p:sp>
        <p:sp>
          <p:nvSpPr>
            <p:cNvPr id="32" name="Rechteck: abgerundete Ecken 4">
              <a:extLst>
                <a:ext uri="{FF2B5EF4-FFF2-40B4-BE49-F238E27FC236}">
                  <a16:creationId xmlns:a16="http://schemas.microsoft.com/office/drawing/2014/main" id="{DC33477C-9C6C-4F16-8B17-F30B373D318F}"/>
                </a:ext>
              </a:extLst>
            </p:cNvPr>
            <p:cNvSpPr txBox="1"/>
            <p:nvPr/>
          </p:nvSpPr>
          <p:spPr>
            <a:xfrm>
              <a:off x="4557358" y="3314523"/>
              <a:ext cx="3209209"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Führen und folgen können</a:t>
              </a:r>
            </a:p>
          </p:txBody>
        </p:sp>
        <p:sp>
          <p:nvSpPr>
            <p:cNvPr id="33" name="Pfeil: nach rechts 32">
              <a:extLst>
                <a:ext uri="{FF2B5EF4-FFF2-40B4-BE49-F238E27FC236}">
                  <a16:creationId xmlns:a16="http://schemas.microsoft.com/office/drawing/2014/main" id="{53C0B136-E7D6-44F6-A463-7BBC24D7F3BC}"/>
                </a:ext>
              </a:extLst>
            </p:cNvPr>
            <p:cNvSpPr/>
            <p:nvPr/>
          </p:nvSpPr>
          <p:spPr>
            <a:xfrm>
              <a:off x="7803720" y="3471772"/>
              <a:ext cx="1080000" cy="273908"/>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sp>
          <p:nvSpPr>
            <p:cNvPr id="34" name="Pfeil: nach rechts 33">
              <a:extLst>
                <a:ext uri="{FF2B5EF4-FFF2-40B4-BE49-F238E27FC236}">
                  <a16:creationId xmlns:a16="http://schemas.microsoft.com/office/drawing/2014/main" id="{7A183CE6-F49B-4988-86D9-E4756B442922}"/>
                </a:ext>
              </a:extLst>
            </p:cNvPr>
            <p:cNvSpPr/>
            <p:nvPr/>
          </p:nvSpPr>
          <p:spPr>
            <a:xfrm rot="10800000">
              <a:off x="3477358" y="3473469"/>
              <a:ext cx="1080000" cy="273908"/>
            </a:xfrm>
            <a:prstGeom prst="rightArrow">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grpSp>
      <p:grpSp>
        <p:nvGrpSpPr>
          <p:cNvPr id="35" name="Gruppieren 34">
            <a:extLst>
              <a:ext uri="{FF2B5EF4-FFF2-40B4-BE49-F238E27FC236}">
                <a16:creationId xmlns:a16="http://schemas.microsoft.com/office/drawing/2014/main" id="{08AF2609-37BD-44C3-83FA-F75877F1A9D2}"/>
              </a:ext>
            </a:extLst>
          </p:cNvPr>
          <p:cNvGrpSpPr/>
          <p:nvPr/>
        </p:nvGrpSpPr>
        <p:grpSpPr>
          <a:xfrm>
            <a:off x="838200" y="3808753"/>
            <a:ext cx="10515599" cy="635931"/>
            <a:chOff x="838200" y="3915794"/>
            <a:chExt cx="10515599" cy="635931"/>
          </a:xfrm>
        </p:grpSpPr>
        <p:sp>
          <p:nvSpPr>
            <p:cNvPr id="36" name="Rechteck: abgerundete Ecken 35">
              <a:extLst>
                <a:ext uri="{FF2B5EF4-FFF2-40B4-BE49-F238E27FC236}">
                  <a16:creationId xmlns:a16="http://schemas.microsoft.com/office/drawing/2014/main" id="{EB6CB46B-037A-406D-9120-345E9AC2862C}"/>
                </a:ext>
              </a:extLst>
            </p:cNvPr>
            <p:cNvSpPr/>
            <p:nvPr/>
          </p:nvSpPr>
          <p:spPr>
            <a:xfrm>
              <a:off x="838200" y="3915795"/>
              <a:ext cx="10515599"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37" name="Rechteck: abgerundete Ecken 4">
              <a:extLst>
                <a:ext uri="{FF2B5EF4-FFF2-40B4-BE49-F238E27FC236}">
                  <a16:creationId xmlns:a16="http://schemas.microsoft.com/office/drawing/2014/main" id="{31DACB6D-C1C6-40AE-9C8B-9ADB5774E303}"/>
                </a:ext>
              </a:extLst>
            </p:cNvPr>
            <p:cNvSpPr txBox="1"/>
            <p:nvPr/>
          </p:nvSpPr>
          <p:spPr>
            <a:xfrm>
              <a:off x="875353" y="3915795"/>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Schnellschuss</a:t>
              </a:r>
              <a:endParaRPr lang="de-CH" sz="2000" kern="1200" dirty="0">
                <a:latin typeface="Calibri" panose="020F0502020204030204" pitchFamily="34" charset="0"/>
                <a:cs typeface="Calibri" panose="020F0502020204030204" pitchFamily="34" charset="0"/>
              </a:endParaRPr>
            </a:p>
          </p:txBody>
        </p:sp>
        <p:sp>
          <p:nvSpPr>
            <p:cNvPr id="38" name="Rechteck: abgerundete Ecken 4">
              <a:extLst>
                <a:ext uri="{FF2B5EF4-FFF2-40B4-BE49-F238E27FC236}">
                  <a16:creationId xmlns:a16="http://schemas.microsoft.com/office/drawing/2014/main" id="{57354846-A9C8-4FB8-B425-8092A154FA2F}"/>
                </a:ext>
              </a:extLst>
            </p:cNvPr>
            <p:cNvSpPr txBox="1"/>
            <p:nvPr/>
          </p:nvSpPr>
          <p:spPr>
            <a:xfrm>
              <a:off x="8704489" y="3915795"/>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Keine </a:t>
              </a:r>
              <a:r>
                <a:rPr lang="de-DE" sz="2000" kern="1200" dirty="0" err="1">
                  <a:latin typeface="Calibri" panose="020F0502020204030204" pitchFamily="34" charset="0"/>
                  <a:cs typeface="Calibri" panose="020F0502020204030204" pitchFamily="34" charset="0"/>
                </a:rPr>
                <a:t>Enscheidung</a:t>
              </a:r>
              <a:endParaRPr lang="de-CH" sz="2000" kern="1200" dirty="0">
                <a:latin typeface="Calibri" panose="020F0502020204030204" pitchFamily="34" charset="0"/>
                <a:cs typeface="Calibri" panose="020F0502020204030204" pitchFamily="34" charset="0"/>
              </a:endParaRPr>
            </a:p>
          </p:txBody>
        </p:sp>
        <p:sp>
          <p:nvSpPr>
            <p:cNvPr id="39" name="Rechteck: abgerundete Ecken 4">
              <a:extLst>
                <a:ext uri="{FF2B5EF4-FFF2-40B4-BE49-F238E27FC236}">
                  <a16:creationId xmlns:a16="http://schemas.microsoft.com/office/drawing/2014/main" id="{980C0ADE-A5DF-4DF7-879E-8087D42AE500}"/>
                </a:ext>
              </a:extLst>
            </p:cNvPr>
            <p:cNvSpPr txBox="1"/>
            <p:nvPr/>
          </p:nvSpPr>
          <p:spPr>
            <a:xfrm>
              <a:off x="4557358" y="3915794"/>
              <a:ext cx="3246361" cy="6359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Geschwindigkeit einer Entscheidung</a:t>
              </a:r>
            </a:p>
          </p:txBody>
        </p:sp>
        <p:sp>
          <p:nvSpPr>
            <p:cNvPr id="40" name="Pfeil: nach rechts 39">
              <a:extLst>
                <a:ext uri="{FF2B5EF4-FFF2-40B4-BE49-F238E27FC236}">
                  <a16:creationId xmlns:a16="http://schemas.microsoft.com/office/drawing/2014/main" id="{3D5B7D55-8964-43BA-8C3A-4CE7C638120F}"/>
                </a:ext>
              </a:extLst>
            </p:cNvPr>
            <p:cNvSpPr/>
            <p:nvPr/>
          </p:nvSpPr>
          <p:spPr>
            <a:xfrm>
              <a:off x="7803720" y="4073044"/>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sp>
          <p:nvSpPr>
            <p:cNvPr id="41" name="Pfeil: nach rechts 40">
              <a:extLst>
                <a:ext uri="{FF2B5EF4-FFF2-40B4-BE49-F238E27FC236}">
                  <a16:creationId xmlns:a16="http://schemas.microsoft.com/office/drawing/2014/main" id="{439AA45E-8861-4078-97E8-0D5CA8D544C7}"/>
                </a:ext>
              </a:extLst>
            </p:cNvPr>
            <p:cNvSpPr/>
            <p:nvPr/>
          </p:nvSpPr>
          <p:spPr>
            <a:xfrm rot="10800000">
              <a:off x="3477358" y="4074741"/>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grpSp>
      <p:grpSp>
        <p:nvGrpSpPr>
          <p:cNvPr id="42" name="Gruppieren 41">
            <a:extLst>
              <a:ext uri="{FF2B5EF4-FFF2-40B4-BE49-F238E27FC236}">
                <a16:creationId xmlns:a16="http://schemas.microsoft.com/office/drawing/2014/main" id="{0D8792B6-4330-40B2-9A07-889958961B6F}"/>
              </a:ext>
            </a:extLst>
          </p:cNvPr>
          <p:cNvGrpSpPr/>
          <p:nvPr/>
        </p:nvGrpSpPr>
        <p:grpSpPr>
          <a:xfrm>
            <a:off x="838200" y="4410836"/>
            <a:ext cx="10515599" cy="635931"/>
            <a:chOff x="838200" y="4517877"/>
            <a:chExt cx="10515599" cy="635931"/>
          </a:xfrm>
        </p:grpSpPr>
        <p:sp>
          <p:nvSpPr>
            <p:cNvPr id="43" name="Rechteck: abgerundete Ecken 42">
              <a:extLst>
                <a:ext uri="{FF2B5EF4-FFF2-40B4-BE49-F238E27FC236}">
                  <a16:creationId xmlns:a16="http://schemas.microsoft.com/office/drawing/2014/main" id="{63367350-CFF8-4C16-96BC-4652417C362F}"/>
                </a:ext>
              </a:extLst>
            </p:cNvPr>
            <p:cNvSpPr/>
            <p:nvPr/>
          </p:nvSpPr>
          <p:spPr>
            <a:xfrm>
              <a:off x="838200" y="4517878"/>
              <a:ext cx="10515599"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44" name="Rechteck: abgerundete Ecken 4">
              <a:extLst>
                <a:ext uri="{FF2B5EF4-FFF2-40B4-BE49-F238E27FC236}">
                  <a16:creationId xmlns:a16="http://schemas.microsoft.com/office/drawing/2014/main" id="{5164C816-B924-4E28-9B42-6CE08A5727BF}"/>
                </a:ext>
              </a:extLst>
            </p:cNvPr>
            <p:cNvSpPr txBox="1"/>
            <p:nvPr/>
          </p:nvSpPr>
          <p:spPr>
            <a:xfrm>
              <a:off x="875353" y="4517878"/>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Kaum planen</a:t>
              </a:r>
              <a:endParaRPr lang="de-CH" sz="2000" kern="1200" dirty="0">
                <a:latin typeface="Calibri" panose="020F0502020204030204" pitchFamily="34" charset="0"/>
                <a:cs typeface="Calibri" panose="020F0502020204030204" pitchFamily="34" charset="0"/>
              </a:endParaRPr>
            </a:p>
          </p:txBody>
        </p:sp>
        <p:sp>
          <p:nvSpPr>
            <p:cNvPr id="45" name="Rechteck: abgerundete Ecken 4">
              <a:extLst>
                <a:ext uri="{FF2B5EF4-FFF2-40B4-BE49-F238E27FC236}">
                  <a16:creationId xmlns:a16="http://schemas.microsoft.com/office/drawing/2014/main" id="{DB200E89-3B56-4D68-B1D4-FC3FF938B6DA}"/>
                </a:ext>
              </a:extLst>
            </p:cNvPr>
            <p:cNvSpPr txBox="1"/>
            <p:nvPr/>
          </p:nvSpPr>
          <p:spPr>
            <a:xfrm>
              <a:off x="8704489" y="4517878"/>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Überplanung</a:t>
              </a:r>
              <a:endParaRPr lang="de-CH" sz="2000" kern="1200" dirty="0">
                <a:latin typeface="Calibri" panose="020F0502020204030204" pitchFamily="34" charset="0"/>
                <a:cs typeface="Calibri" panose="020F0502020204030204" pitchFamily="34" charset="0"/>
              </a:endParaRPr>
            </a:p>
          </p:txBody>
        </p:sp>
        <p:sp>
          <p:nvSpPr>
            <p:cNvPr id="46" name="Rechteck: abgerundete Ecken 4">
              <a:extLst>
                <a:ext uri="{FF2B5EF4-FFF2-40B4-BE49-F238E27FC236}">
                  <a16:creationId xmlns:a16="http://schemas.microsoft.com/office/drawing/2014/main" id="{20CFE813-E1D8-4377-9EBC-9DA1B39EE5E7}"/>
                </a:ext>
              </a:extLst>
            </p:cNvPr>
            <p:cNvSpPr txBox="1"/>
            <p:nvPr/>
          </p:nvSpPr>
          <p:spPr>
            <a:xfrm>
              <a:off x="4545610" y="4517877"/>
              <a:ext cx="3220958" cy="6359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Planungsgenauigkeit</a:t>
              </a:r>
            </a:p>
          </p:txBody>
        </p:sp>
        <p:sp>
          <p:nvSpPr>
            <p:cNvPr id="47" name="Pfeil: nach rechts 46">
              <a:extLst>
                <a:ext uri="{FF2B5EF4-FFF2-40B4-BE49-F238E27FC236}">
                  <a16:creationId xmlns:a16="http://schemas.microsoft.com/office/drawing/2014/main" id="{A450AE3D-8E99-4AC7-A81C-845581023C91}"/>
                </a:ext>
              </a:extLst>
            </p:cNvPr>
            <p:cNvSpPr/>
            <p:nvPr/>
          </p:nvSpPr>
          <p:spPr>
            <a:xfrm>
              <a:off x="7803720" y="4675127"/>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sp>
          <p:nvSpPr>
            <p:cNvPr id="48" name="Pfeil: nach rechts 47">
              <a:extLst>
                <a:ext uri="{FF2B5EF4-FFF2-40B4-BE49-F238E27FC236}">
                  <a16:creationId xmlns:a16="http://schemas.microsoft.com/office/drawing/2014/main" id="{2A375A2B-631E-4D11-9A2B-419F8031C4E8}"/>
                </a:ext>
              </a:extLst>
            </p:cNvPr>
            <p:cNvSpPr/>
            <p:nvPr/>
          </p:nvSpPr>
          <p:spPr>
            <a:xfrm rot="10800000">
              <a:off x="3477358" y="4676824"/>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grpSp>
      <p:grpSp>
        <p:nvGrpSpPr>
          <p:cNvPr id="49" name="Gruppieren 48">
            <a:extLst>
              <a:ext uri="{FF2B5EF4-FFF2-40B4-BE49-F238E27FC236}">
                <a16:creationId xmlns:a16="http://schemas.microsoft.com/office/drawing/2014/main" id="{133D5DB9-8DDF-4987-8C60-8E8AE56A1403}"/>
              </a:ext>
            </a:extLst>
          </p:cNvPr>
          <p:cNvGrpSpPr/>
          <p:nvPr/>
        </p:nvGrpSpPr>
        <p:grpSpPr>
          <a:xfrm>
            <a:off x="838200" y="5012919"/>
            <a:ext cx="10515599" cy="635931"/>
            <a:chOff x="838200" y="5119960"/>
            <a:chExt cx="10515599" cy="635931"/>
          </a:xfrm>
        </p:grpSpPr>
        <p:sp>
          <p:nvSpPr>
            <p:cNvPr id="50" name="Rechteck: abgerundete Ecken 49">
              <a:extLst>
                <a:ext uri="{FF2B5EF4-FFF2-40B4-BE49-F238E27FC236}">
                  <a16:creationId xmlns:a16="http://schemas.microsoft.com/office/drawing/2014/main" id="{5365CD5F-C614-45C7-A91C-7FF1CE8FB93A}"/>
                </a:ext>
              </a:extLst>
            </p:cNvPr>
            <p:cNvSpPr/>
            <p:nvPr/>
          </p:nvSpPr>
          <p:spPr>
            <a:xfrm>
              <a:off x="838200" y="5119961"/>
              <a:ext cx="10515599"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51" name="Rechteck: abgerundete Ecken 4">
              <a:extLst>
                <a:ext uri="{FF2B5EF4-FFF2-40B4-BE49-F238E27FC236}">
                  <a16:creationId xmlns:a16="http://schemas.microsoft.com/office/drawing/2014/main" id="{9A1259D5-489C-4632-BD7D-116D75E9E4F7}"/>
                </a:ext>
              </a:extLst>
            </p:cNvPr>
            <p:cNvSpPr txBox="1"/>
            <p:nvPr/>
          </p:nvSpPr>
          <p:spPr>
            <a:xfrm>
              <a:off x="875353" y="5119961"/>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Detailversessen</a:t>
              </a:r>
              <a:endParaRPr lang="de-CH" sz="2000" kern="1200" dirty="0">
                <a:latin typeface="Calibri" panose="020F0502020204030204" pitchFamily="34" charset="0"/>
                <a:cs typeface="Calibri" panose="020F0502020204030204" pitchFamily="34" charset="0"/>
              </a:endParaRPr>
            </a:p>
          </p:txBody>
        </p:sp>
        <p:sp>
          <p:nvSpPr>
            <p:cNvPr id="52" name="Rechteck: abgerundete Ecken 4">
              <a:extLst>
                <a:ext uri="{FF2B5EF4-FFF2-40B4-BE49-F238E27FC236}">
                  <a16:creationId xmlns:a16="http://schemas.microsoft.com/office/drawing/2014/main" id="{2EF62B30-426C-42FD-8278-AFD7997FE384}"/>
                </a:ext>
              </a:extLst>
            </p:cNvPr>
            <p:cNvSpPr txBox="1"/>
            <p:nvPr/>
          </p:nvSpPr>
          <p:spPr>
            <a:xfrm>
              <a:off x="8704489" y="5119961"/>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Wenig detailliert</a:t>
              </a:r>
              <a:endParaRPr lang="de-CH" sz="2000" kern="1200" dirty="0">
                <a:latin typeface="Calibri" panose="020F0502020204030204" pitchFamily="34" charset="0"/>
                <a:cs typeface="Calibri" panose="020F0502020204030204" pitchFamily="34" charset="0"/>
              </a:endParaRPr>
            </a:p>
          </p:txBody>
        </p:sp>
        <p:sp>
          <p:nvSpPr>
            <p:cNvPr id="53" name="Rechteck: abgerundete Ecken 4">
              <a:extLst>
                <a:ext uri="{FF2B5EF4-FFF2-40B4-BE49-F238E27FC236}">
                  <a16:creationId xmlns:a16="http://schemas.microsoft.com/office/drawing/2014/main" id="{FB9CD98B-1C70-43B3-9150-7D4E772A3B64}"/>
                </a:ext>
              </a:extLst>
            </p:cNvPr>
            <p:cNvSpPr txBox="1"/>
            <p:nvPr/>
          </p:nvSpPr>
          <p:spPr>
            <a:xfrm>
              <a:off x="4557358" y="5119960"/>
              <a:ext cx="3209209" cy="6359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2000" b="1" kern="1200" dirty="0">
                  <a:latin typeface="Calibri" panose="020F0502020204030204" pitchFamily="34" charset="0"/>
                  <a:cs typeface="Calibri" panose="020F0502020204030204" pitchFamily="34" charset="0"/>
                </a:rPr>
                <a:t>Detailierungsgrad</a:t>
              </a:r>
            </a:p>
          </p:txBody>
        </p:sp>
        <p:sp>
          <p:nvSpPr>
            <p:cNvPr id="54" name="Pfeil: nach rechts 53">
              <a:extLst>
                <a:ext uri="{FF2B5EF4-FFF2-40B4-BE49-F238E27FC236}">
                  <a16:creationId xmlns:a16="http://schemas.microsoft.com/office/drawing/2014/main" id="{166D00DD-F567-4889-B841-0A527AD255A3}"/>
                </a:ext>
              </a:extLst>
            </p:cNvPr>
            <p:cNvSpPr/>
            <p:nvPr/>
          </p:nvSpPr>
          <p:spPr>
            <a:xfrm>
              <a:off x="7803720" y="5277210"/>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sp>
          <p:nvSpPr>
            <p:cNvPr id="55" name="Pfeil: nach rechts 54">
              <a:extLst>
                <a:ext uri="{FF2B5EF4-FFF2-40B4-BE49-F238E27FC236}">
                  <a16:creationId xmlns:a16="http://schemas.microsoft.com/office/drawing/2014/main" id="{3AE34548-9E50-4E32-AA7B-DE264B63D731}"/>
                </a:ext>
              </a:extLst>
            </p:cNvPr>
            <p:cNvSpPr/>
            <p:nvPr/>
          </p:nvSpPr>
          <p:spPr>
            <a:xfrm rot="10800000">
              <a:off x="3477358" y="5278907"/>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grpSp>
      <p:grpSp>
        <p:nvGrpSpPr>
          <p:cNvPr id="5" name="Gruppieren 4">
            <a:extLst>
              <a:ext uri="{FF2B5EF4-FFF2-40B4-BE49-F238E27FC236}">
                <a16:creationId xmlns:a16="http://schemas.microsoft.com/office/drawing/2014/main" id="{50BAC35F-6B99-436B-BB6F-1FBA6FC61BD4}"/>
              </a:ext>
            </a:extLst>
          </p:cNvPr>
          <p:cNvGrpSpPr/>
          <p:nvPr/>
        </p:nvGrpSpPr>
        <p:grpSpPr>
          <a:xfrm>
            <a:off x="838200" y="5613379"/>
            <a:ext cx="10515599" cy="558026"/>
            <a:chOff x="838200" y="5720420"/>
            <a:chExt cx="10515599" cy="558026"/>
          </a:xfrm>
        </p:grpSpPr>
        <p:sp>
          <p:nvSpPr>
            <p:cNvPr id="88" name="Rechteck: abgerundete Ecken 87">
              <a:extLst>
                <a:ext uri="{FF2B5EF4-FFF2-40B4-BE49-F238E27FC236}">
                  <a16:creationId xmlns:a16="http://schemas.microsoft.com/office/drawing/2014/main" id="{D0083D92-8196-466D-973A-6837F6B08163}"/>
                </a:ext>
              </a:extLst>
            </p:cNvPr>
            <p:cNvSpPr/>
            <p:nvPr/>
          </p:nvSpPr>
          <p:spPr>
            <a:xfrm>
              <a:off x="838200" y="5720420"/>
              <a:ext cx="10515599" cy="558026"/>
            </a:xfrm>
            <a:prstGeom prst="roundRect">
              <a:avLst>
                <a:gd name="adj" fmla="val 10000"/>
              </a:avLst>
            </a:prstGeom>
            <a:solidFill>
              <a:srgbClr val="005A96"/>
            </a:solidFill>
            <a:ln w="19050">
              <a:solidFill>
                <a:schemeClr val="tx1"/>
              </a:solidFill>
            </a:ln>
          </p:spPr>
          <p:style>
            <a:lnRef idx="2">
              <a:scrgbClr r="0" g="0" b="0"/>
            </a:lnRef>
            <a:fillRef idx="1">
              <a:scrgbClr r="0" g="0" b="0"/>
            </a:fillRef>
            <a:effectRef idx="0">
              <a:schemeClr val="accent4">
                <a:hueOff val="0"/>
                <a:satOff val="0"/>
                <a:lumOff val="0"/>
                <a:alphaOff val="0"/>
              </a:schemeClr>
            </a:effectRef>
            <a:fontRef idx="minor">
              <a:schemeClr val="lt1"/>
            </a:fontRef>
          </p:style>
        </p:sp>
        <p:sp>
          <p:nvSpPr>
            <p:cNvPr id="89" name="Rechteck: abgerundete Ecken 4">
              <a:extLst>
                <a:ext uri="{FF2B5EF4-FFF2-40B4-BE49-F238E27FC236}">
                  <a16:creationId xmlns:a16="http://schemas.microsoft.com/office/drawing/2014/main" id="{0CB56DFB-D790-4FF4-9044-6C90BA7E5419}"/>
                </a:ext>
              </a:extLst>
            </p:cNvPr>
            <p:cNvSpPr txBox="1"/>
            <p:nvPr/>
          </p:nvSpPr>
          <p:spPr>
            <a:xfrm>
              <a:off x="875353" y="5720420"/>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Kennzahlenfokus</a:t>
              </a:r>
              <a:endParaRPr lang="de-CH" sz="2000" kern="1200" dirty="0">
                <a:latin typeface="Calibri" panose="020F0502020204030204" pitchFamily="34" charset="0"/>
                <a:cs typeface="Calibri" panose="020F0502020204030204" pitchFamily="34" charset="0"/>
              </a:endParaRPr>
            </a:p>
          </p:txBody>
        </p:sp>
        <p:sp>
          <p:nvSpPr>
            <p:cNvPr id="90" name="Rechteck: abgerundete Ecken 4">
              <a:extLst>
                <a:ext uri="{FF2B5EF4-FFF2-40B4-BE49-F238E27FC236}">
                  <a16:creationId xmlns:a16="http://schemas.microsoft.com/office/drawing/2014/main" id="{18018BAF-09F2-4183-8302-066E888E6304}"/>
                </a:ext>
              </a:extLst>
            </p:cNvPr>
            <p:cNvSpPr txBox="1"/>
            <p:nvPr/>
          </p:nvSpPr>
          <p:spPr>
            <a:xfrm>
              <a:off x="8704489" y="5720420"/>
              <a:ext cx="2612157" cy="55802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r" defTabSz="711200">
                <a:lnSpc>
                  <a:spcPct val="90000"/>
                </a:lnSpc>
                <a:spcBef>
                  <a:spcPct val="0"/>
                </a:spcBef>
                <a:spcAft>
                  <a:spcPct val="35000"/>
                </a:spcAft>
                <a:buNone/>
              </a:pPr>
              <a:r>
                <a:rPr lang="de-DE" sz="2000" kern="1200" dirty="0">
                  <a:latin typeface="Calibri" panose="020F0502020204030204" pitchFamily="34" charset="0"/>
                  <a:cs typeface="Calibri" panose="020F0502020204030204" pitchFamily="34" charset="0"/>
                </a:rPr>
                <a:t>Bauchgefühl</a:t>
              </a:r>
              <a:endParaRPr lang="de-CH" sz="2000" kern="1200" dirty="0">
                <a:latin typeface="Calibri" panose="020F0502020204030204" pitchFamily="34" charset="0"/>
                <a:cs typeface="Calibri" panose="020F0502020204030204" pitchFamily="34" charset="0"/>
              </a:endParaRPr>
            </a:p>
          </p:txBody>
        </p:sp>
        <p:sp>
          <p:nvSpPr>
            <p:cNvPr id="91" name="Pfeil: nach rechts 90">
              <a:extLst>
                <a:ext uri="{FF2B5EF4-FFF2-40B4-BE49-F238E27FC236}">
                  <a16:creationId xmlns:a16="http://schemas.microsoft.com/office/drawing/2014/main" id="{BA092110-3682-4FE4-9E63-7E2B0DA07B43}"/>
                </a:ext>
              </a:extLst>
            </p:cNvPr>
            <p:cNvSpPr/>
            <p:nvPr/>
          </p:nvSpPr>
          <p:spPr>
            <a:xfrm>
              <a:off x="7803720" y="5877669"/>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dirty="0">
                <a:latin typeface="Calibri" panose="020F0502020204030204" pitchFamily="34" charset="0"/>
                <a:cs typeface="Calibri" panose="020F0502020204030204" pitchFamily="34" charset="0"/>
              </a:endParaRPr>
            </a:p>
          </p:txBody>
        </p:sp>
        <p:sp>
          <p:nvSpPr>
            <p:cNvPr id="92" name="Pfeil: nach rechts 91">
              <a:extLst>
                <a:ext uri="{FF2B5EF4-FFF2-40B4-BE49-F238E27FC236}">
                  <a16:creationId xmlns:a16="http://schemas.microsoft.com/office/drawing/2014/main" id="{3CF8EB6C-E193-4AAC-BF4B-A10FFF7B25AA}"/>
                </a:ext>
              </a:extLst>
            </p:cNvPr>
            <p:cNvSpPr/>
            <p:nvPr/>
          </p:nvSpPr>
          <p:spPr>
            <a:xfrm rot="10800000">
              <a:off x="3477358" y="5879366"/>
              <a:ext cx="1080000" cy="273908"/>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000">
                <a:latin typeface="Calibri" panose="020F0502020204030204" pitchFamily="34" charset="0"/>
                <a:cs typeface="Calibri" panose="020F0502020204030204" pitchFamily="34" charset="0"/>
              </a:endParaRPr>
            </a:p>
          </p:txBody>
        </p:sp>
      </p:grpSp>
      <p:sp>
        <p:nvSpPr>
          <p:cNvPr id="87" name="Rechteck: abgerundete Ecken 4">
            <a:extLst>
              <a:ext uri="{FF2B5EF4-FFF2-40B4-BE49-F238E27FC236}">
                <a16:creationId xmlns:a16="http://schemas.microsoft.com/office/drawing/2014/main" id="{6AD31F7B-F1A9-462D-BDBE-CF20FF413540}"/>
              </a:ext>
            </a:extLst>
          </p:cNvPr>
          <p:cNvSpPr txBox="1"/>
          <p:nvPr/>
        </p:nvSpPr>
        <p:spPr>
          <a:xfrm>
            <a:off x="4569106" y="5613378"/>
            <a:ext cx="3197461" cy="6359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b="1" kern="1200" dirty="0">
                <a:latin typeface="Calibri" panose="020F0502020204030204" pitchFamily="34" charset="0"/>
                <a:cs typeface="Calibri" panose="020F0502020204030204" pitchFamily="34" charset="0"/>
              </a:rPr>
              <a:t>Führungskennzahlen</a:t>
            </a:r>
          </a:p>
        </p:txBody>
      </p:sp>
    </p:spTree>
    <p:extLst>
      <p:ext uri="{BB962C8B-B14F-4D97-AF65-F5344CB8AC3E}">
        <p14:creationId xmlns:p14="http://schemas.microsoft.com/office/powerpoint/2010/main" val="7698966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4. Die Macht der Gewohnheiten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642600" cy="4581006"/>
          </a:xfrm>
        </p:spPr>
        <p:txBody>
          <a:bodyPr>
            <a:noAutofit/>
          </a:bodyPr>
          <a:lstStyle/>
          <a:p>
            <a:pPr marL="0" indent="0">
              <a:lnSpc>
                <a:spcPct val="100000"/>
              </a:lnSpc>
              <a:spcBef>
                <a:spcPts val="300"/>
              </a:spcBef>
              <a:buNone/>
            </a:pPr>
            <a:r>
              <a:rPr lang="de-DE" sz="2200" i="1" dirty="0"/>
              <a:t>«Wir sind das was wir wiederholt tun. Vorzüglichkeit ist daher keine Handlung, sondern eine Gewohnheit.»</a:t>
            </a:r>
            <a:br>
              <a:rPr lang="de-DE" dirty="0"/>
            </a:br>
            <a:r>
              <a:rPr lang="de-DE" sz="1200" dirty="0"/>
              <a:t>Aristoteles, 384 – 322 v.Chr., griech. Universalgelehrter</a:t>
            </a:r>
          </a:p>
          <a:p>
            <a:pPr>
              <a:lnSpc>
                <a:spcPct val="100000"/>
              </a:lnSpc>
              <a:spcBef>
                <a:spcPts val="300"/>
              </a:spcBef>
              <a:buFont typeface="Wingdings" panose="05000000000000000000" pitchFamily="2" charset="2"/>
              <a:buChar char="§"/>
            </a:pPr>
            <a:r>
              <a:rPr lang="de-DE" sz="2200" dirty="0"/>
              <a:t>Gewohnheiten sind automatisch ablaufende Handlungen, Gedanken und Gefühle - sie bestimmen unser Leben und wer wir sind </a:t>
            </a:r>
            <a:r>
              <a:rPr lang="de-DE" sz="2200" dirty="0" err="1"/>
              <a:t>massgeblich</a:t>
            </a:r>
            <a:endParaRPr lang="de-DE" sz="2200" dirty="0"/>
          </a:p>
          <a:p>
            <a:pPr>
              <a:lnSpc>
                <a:spcPct val="100000"/>
              </a:lnSpc>
              <a:spcBef>
                <a:spcPts val="300"/>
              </a:spcBef>
              <a:buFont typeface="Wingdings" panose="05000000000000000000" pitchFamily="2" charset="2"/>
              <a:buChar char="§"/>
            </a:pPr>
            <a:r>
              <a:rPr lang="de-DE" sz="2200" dirty="0"/>
              <a:t>Bis zu 50% unserer täglichen Handlungen und Entscheidungen basieren auf Gewohnheiten</a:t>
            </a:r>
          </a:p>
          <a:p>
            <a:pPr>
              <a:lnSpc>
                <a:spcPct val="100000"/>
              </a:lnSpc>
              <a:spcBef>
                <a:spcPts val="300"/>
              </a:spcBef>
              <a:buFont typeface="Wingdings" panose="05000000000000000000" pitchFamily="2" charset="2"/>
              <a:buChar char="§"/>
            </a:pPr>
            <a:r>
              <a:rPr lang="de-DE" sz="2200" dirty="0"/>
              <a:t>Gewohnheiten bestimmen die Effizienz unserer Arbeitsweise</a:t>
            </a:r>
          </a:p>
          <a:p>
            <a:pPr>
              <a:lnSpc>
                <a:spcPct val="100000"/>
              </a:lnSpc>
              <a:spcBef>
                <a:spcPts val="300"/>
              </a:spcBef>
              <a:buFont typeface="Wingdings" panose="05000000000000000000" pitchFamily="2" charset="2"/>
              <a:buChar char="§"/>
            </a:pPr>
            <a:r>
              <a:rPr lang="de-DE" sz="2200" dirty="0"/>
              <a:t>Unsere Identität entsteht aus Gewohnheiten - </a:t>
            </a:r>
            <a:r>
              <a:rPr lang="de-DE" sz="2200" dirty="0">
                <a:latin typeface="Calibri" panose="020F0502020204030204" pitchFamily="34" charset="0"/>
                <a:cs typeface="Calibri" panose="020F0502020204030204" pitchFamily="34" charset="0"/>
              </a:rPr>
              <a:t>«wir sind das, was wir wiederholt tun.»</a:t>
            </a:r>
            <a:endParaRPr lang="de-DE" sz="2200" dirty="0"/>
          </a:p>
          <a:p>
            <a:pPr>
              <a:lnSpc>
                <a:spcPct val="100000"/>
              </a:lnSpc>
              <a:spcBef>
                <a:spcPts val="300"/>
              </a:spcBef>
              <a:buFont typeface="Wingdings" panose="05000000000000000000" pitchFamily="2" charset="2"/>
              <a:buChar char="§"/>
            </a:pPr>
            <a:r>
              <a:rPr lang="de-DE" sz="2200" dirty="0"/>
              <a:t>Gute Gewohnheiten bringen uns unserer Zielerreichung näher, führen zu einem besseren Leben und zu mehr Zufriedenheit - schlechte Gewohnheiten bewirken das Gegenteil</a:t>
            </a:r>
          </a:p>
          <a:p>
            <a:pPr>
              <a:lnSpc>
                <a:spcPct val="100000"/>
              </a:lnSpc>
              <a:spcBef>
                <a:spcPts val="300"/>
              </a:spcBef>
              <a:buFont typeface="Wingdings" panose="05000000000000000000" pitchFamily="2" charset="2"/>
              <a:buChar char="§"/>
            </a:pPr>
            <a:r>
              <a:rPr lang="de-DE" sz="2200" dirty="0"/>
              <a:t>Der Fokus von Gewohnheiten liegt auf den richtigen Abläufen und Prozessen und nicht auf dem erreichen eines einmaligen Zieles </a:t>
            </a:r>
            <a:r>
              <a:rPr lang="de-DE" sz="2200" dirty="0">
                <a:sym typeface="Wingdings" panose="05000000000000000000" pitchFamily="2" charset="2"/>
              </a:rPr>
              <a:t> </a:t>
            </a:r>
            <a:r>
              <a:rPr lang="de-DE" sz="2200" dirty="0"/>
              <a:t>nachhaltige Zielerreichung</a:t>
            </a:r>
          </a:p>
          <a:p>
            <a:pPr>
              <a:lnSpc>
                <a:spcPct val="100000"/>
              </a:lnSpc>
              <a:spcBef>
                <a:spcPts val="300"/>
              </a:spcBef>
              <a:buFont typeface="Wingdings" panose="05000000000000000000" pitchFamily="2" charset="2"/>
              <a:buChar char="§"/>
            </a:pPr>
            <a:r>
              <a:rPr lang="de-DE" sz="2200" b="1" spc="30" dirty="0">
                <a:latin typeface="Calibri" panose="020F0502020204030204" pitchFamily="34" charset="0"/>
                <a:ea typeface="SimSun" panose="02010600030101010101" pitchFamily="2" charset="-122"/>
                <a:cs typeface="Times New Roman" panose="02020603050405020304" pitchFamily="18" charset="0"/>
              </a:rPr>
              <a:t>Gewohnheiten haben damit einen gewaltigen Einfluss auf den Führungserfolg</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12795674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4. Die Macht der Gewohnheiten</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642600" cy="4581006"/>
          </a:xfrm>
        </p:spPr>
        <p:txBody>
          <a:bodyPr>
            <a:noAutofit/>
          </a:bodyPr>
          <a:lstStyle/>
          <a:p>
            <a:pPr>
              <a:lnSpc>
                <a:spcPct val="100000"/>
              </a:lnSpc>
              <a:spcBef>
                <a:spcPts val="300"/>
              </a:spcBef>
              <a:buFont typeface="Wingdings" panose="05000000000000000000" pitchFamily="2" charset="2"/>
              <a:buChar char="§"/>
            </a:pPr>
            <a:r>
              <a:rPr lang="de-DE" sz="2200" dirty="0"/>
              <a:t>Um Gewohnheiten zu schaffen, muss das Verhalten auf drei Ebenen verändert werden:</a:t>
            </a:r>
            <a:br>
              <a:rPr lang="de-DE" sz="2200" dirty="0"/>
            </a:br>
            <a:r>
              <a:rPr lang="de-DE" sz="2200" dirty="0"/>
              <a:t>Warum – Wie - Was</a:t>
            </a:r>
          </a:p>
          <a:p>
            <a:pPr>
              <a:lnSpc>
                <a:spcPct val="100000"/>
              </a:lnSpc>
              <a:spcBef>
                <a:spcPts val="300"/>
              </a:spcBef>
            </a:pPr>
            <a:endParaRPr lang="de-DE" sz="2200" dirty="0"/>
          </a:p>
          <a:p>
            <a:pPr>
              <a:lnSpc>
                <a:spcPct val="100000"/>
              </a:lnSpc>
              <a:spcBef>
                <a:spcPts val="300"/>
              </a:spcBef>
            </a:pPr>
            <a:endParaRPr lang="de-DE" sz="2200" dirty="0"/>
          </a:p>
          <a:p>
            <a:pPr>
              <a:lnSpc>
                <a:spcPct val="100000"/>
              </a:lnSpc>
              <a:spcBef>
                <a:spcPts val="300"/>
              </a:spcBef>
            </a:pPr>
            <a:endParaRPr lang="de-DE"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aphicFrame>
        <p:nvGraphicFramePr>
          <p:cNvPr id="12" name="Diagramm 11">
            <a:extLst>
              <a:ext uri="{FF2B5EF4-FFF2-40B4-BE49-F238E27FC236}">
                <a16:creationId xmlns:a16="http://schemas.microsoft.com/office/drawing/2014/main" id="{B452F811-194C-4128-8431-234BBCBEF893}"/>
              </a:ext>
            </a:extLst>
          </p:cNvPr>
          <p:cNvGraphicFramePr/>
          <p:nvPr>
            <p:extLst>
              <p:ext uri="{D42A27DB-BD31-4B8C-83A1-F6EECF244321}">
                <p14:modId xmlns:p14="http://schemas.microsoft.com/office/powerpoint/2010/main" val="874495421"/>
              </p:ext>
            </p:extLst>
          </p:nvPr>
        </p:nvGraphicFramePr>
        <p:xfrm>
          <a:off x="926276" y="2185060"/>
          <a:ext cx="10748160" cy="3745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4467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4. Die Macht der Gewohnheiten</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8" name="Inhaltsplatzhalter 2">
            <a:extLst>
              <a:ext uri="{FF2B5EF4-FFF2-40B4-BE49-F238E27FC236}">
                <a16:creationId xmlns:a16="http://schemas.microsoft.com/office/drawing/2014/main" id="{ED403973-E7C2-44C1-9302-678ED7942E5D}"/>
              </a:ext>
            </a:extLst>
          </p:cNvPr>
          <p:cNvSpPr>
            <a:spLocks noGrp="1"/>
          </p:cNvSpPr>
          <p:nvPr>
            <p:ph idx="1"/>
          </p:nvPr>
        </p:nvSpPr>
        <p:spPr>
          <a:xfrm>
            <a:off x="838200" y="1301675"/>
            <a:ext cx="10515600" cy="4875288"/>
          </a:xfrm>
        </p:spPr>
        <p:txBody>
          <a:bodyPr>
            <a:noAutofit/>
          </a:bodyPr>
          <a:lstStyle/>
          <a:p>
            <a:pPr>
              <a:lnSpc>
                <a:spcPct val="100000"/>
              </a:lnSpc>
              <a:spcBef>
                <a:spcPts val="300"/>
              </a:spcBef>
              <a:buFont typeface="Wingdings" panose="05000000000000000000" pitchFamily="2" charset="2"/>
              <a:buChar char="§"/>
            </a:pPr>
            <a:r>
              <a:rPr lang="de-DE" sz="2200" dirty="0"/>
              <a:t>Eine Gewohnheit besteht aus vier zeitlich aufeinanderfolgenden Schritten:</a:t>
            </a:r>
          </a:p>
          <a:p>
            <a:pPr>
              <a:lnSpc>
                <a:spcPct val="100000"/>
              </a:lnSpc>
              <a:spcBef>
                <a:spcPts val="300"/>
              </a:spcBef>
            </a:pPr>
            <a:endParaRPr lang="de-DE" sz="2200" dirty="0"/>
          </a:p>
          <a:p>
            <a:pPr>
              <a:lnSpc>
                <a:spcPct val="100000"/>
              </a:lnSpc>
              <a:spcBef>
                <a:spcPts val="300"/>
              </a:spcBef>
            </a:pPr>
            <a:endParaRPr lang="de-DE" sz="2200" dirty="0"/>
          </a:p>
          <a:p>
            <a:pPr>
              <a:lnSpc>
                <a:spcPct val="100000"/>
              </a:lnSpc>
              <a:spcBef>
                <a:spcPts val="300"/>
              </a:spcBef>
            </a:pPr>
            <a:endParaRPr lang="de-DE" sz="2200" dirty="0"/>
          </a:p>
          <a:p>
            <a:pPr>
              <a:lnSpc>
                <a:spcPct val="100000"/>
              </a:lnSpc>
              <a:spcBef>
                <a:spcPts val="300"/>
              </a:spcBef>
            </a:pPr>
            <a:endParaRPr lang="de-DE" sz="2200" dirty="0"/>
          </a:p>
          <a:p>
            <a:pPr>
              <a:lnSpc>
                <a:spcPct val="100000"/>
              </a:lnSpc>
              <a:spcBef>
                <a:spcPts val="300"/>
              </a:spcBef>
            </a:pPr>
            <a:endParaRPr lang="de-DE" sz="2200" dirty="0"/>
          </a:p>
          <a:p>
            <a:pPr>
              <a:lnSpc>
                <a:spcPct val="100000"/>
              </a:lnSpc>
              <a:spcBef>
                <a:spcPts val="300"/>
              </a:spcBef>
            </a:pPr>
            <a:endParaRPr lang="de-DE" sz="2200" dirty="0"/>
          </a:p>
          <a:p>
            <a:pPr>
              <a:lnSpc>
                <a:spcPct val="100000"/>
              </a:lnSpc>
              <a:spcBef>
                <a:spcPts val="300"/>
              </a:spcBef>
              <a:buFont typeface="Wingdings" panose="05000000000000000000" pitchFamily="2" charset="2"/>
              <a:buChar char="§"/>
            </a:pPr>
            <a:r>
              <a:rPr lang="de-DE" sz="2200" dirty="0"/>
              <a:t>Wie funktioniert eine Gewohnheit: am Beispiel einer Klimmzugstange</a:t>
            </a:r>
            <a:br>
              <a:rPr lang="de-DE" sz="2200" dirty="0"/>
            </a:br>
            <a:r>
              <a:rPr lang="de-DE" sz="2200" dirty="0"/>
              <a:t>im Türrahmen zur Küche:</a:t>
            </a:r>
          </a:p>
          <a:p>
            <a:pPr marL="457200" lvl="1" indent="0">
              <a:lnSpc>
                <a:spcPct val="100000"/>
              </a:lnSpc>
              <a:spcBef>
                <a:spcPts val="300"/>
              </a:spcBef>
              <a:buNone/>
            </a:pPr>
            <a:r>
              <a:rPr lang="de-DE" sz="2200" dirty="0"/>
              <a:t>… Die im Türrahmen montierte Klimmzugstange ist ein offensichtlicher Auslösereiz</a:t>
            </a:r>
          </a:p>
          <a:p>
            <a:pPr marL="457200" lvl="1" indent="0">
              <a:lnSpc>
                <a:spcPct val="100000"/>
              </a:lnSpc>
              <a:spcBef>
                <a:spcPts val="300"/>
              </a:spcBef>
              <a:buNone/>
            </a:pPr>
            <a:r>
              <a:rPr lang="de-DE" sz="2200" dirty="0"/>
              <a:t>… Dieser weckt das Verlangen, fitter zu sein, was attraktiv ist</a:t>
            </a:r>
          </a:p>
          <a:p>
            <a:pPr marL="457200" lvl="1" indent="0">
              <a:lnSpc>
                <a:spcPct val="100000"/>
              </a:lnSpc>
              <a:spcBef>
                <a:spcPts val="300"/>
              </a:spcBef>
              <a:buNone/>
            </a:pPr>
            <a:r>
              <a:rPr lang="de-DE" sz="2200" dirty="0">
                <a:sym typeface="Wingdings" panose="05000000000000000000" pitchFamily="2" charset="2"/>
              </a:rPr>
              <a:t>… Die einfache Reaktion ist, bei jedem Gang in die Küche einige Klimmzüge zu machen</a:t>
            </a:r>
          </a:p>
          <a:p>
            <a:pPr marL="457200" lvl="1" indent="0">
              <a:lnSpc>
                <a:spcPct val="100000"/>
              </a:lnSpc>
              <a:spcBef>
                <a:spcPts val="300"/>
              </a:spcBef>
              <a:buNone/>
            </a:pPr>
            <a:r>
              <a:rPr lang="de-DE" sz="2200" dirty="0">
                <a:sym typeface="Wingdings" panose="05000000000000000000" pitchFamily="2" charset="2"/>
              </a:rPr>
              <a:t>… Die Belohnung ist befriedigend, denn ich fühle mich danach vitaler und kräftiger</a:t>
            </a:r>
            <a:endParaRPr lang="de-DE" sz="2200" dirty="0"/>
          </a:p>
        </p:txBody>
      </p:sp>
      <p:graphicFrame>
        <p:nvGraphicFramePr>
          <p:cNvPr id="6" name="Tabelle 5">
            <a:extLst>
              <a:ext uri="{FF2B5EF4-FFF2-40B4-BE49-F238E27FC236}">
                <a16:creationId xmlns:a16="http://schemas.microsoft.com/office/drawing/2014/main" id="{6DFCC76E-F776-4BDE-8A5C-D8A5C8BB8953}"/>
              </a:ext>
            </a:extLst>
          </p:cNvPr>
          <p:cNvGraphicFramePr>
            <a:graphicFrameLocks noGrp="1"/>
          </p:cNvGraphicFramePr>
          <p:nvPr>
            <p:extLst>
              <p:ext uri="{D42A27DB-BD31-4B8C-83A1-F6EECF244321}">
                <p14:modId xmlns:p14="http://schemas.microsoft.com/office/powerpoint/2010/main" val="942649494"/>
              </p:ext>
            </p:extLst>
          </p:nvPr>
        </p:nvGraphicFramePr>
        <p:xfrm>
          <a:off x="838200" y="1693665"/>
          <a:ext cx="8077705" cy="1885950"/>
        </p:xfrm>
        <a:graphic>
          <a:graphicData uri="http://schemas.openxmlformats.org/drawingml/2006/table">
            <a:tbl>
              <a:tblPr firstRow="1" firstCol="1" bandRow="1">
                <a:tableStyleId>{7E9639D4-E3E2-4D34-9284-5A2195B3D0D7}</a:tableStyleId>
              </a:tblPr>
              <a:tblGrid>
                <a:gridCol w="1619992">
                  <a:extLst>
                    <a:ext uri="{9D8B030D-6E8A-4147-A177-3AD203B41FA5}">
                      <a16:colId xmlns:a16="http://schemas.microsoft.com/office/drawing/2014/main" val="1826223588"/>
                    </a:ext>
                  </a:extLst>
                </a:gridCol>
                <a:gridCol w="2980707">
                  <a:extLst>
                    <a:ext uri="{9D8B030D-6E8A-4147-A177-3AD203B41FA5}">
                      <a16:colId xmlns:a16="http://schemas.microsoft.com/office/drawing/2014/main" val="481874804"/>
                    </a:ext>
                  </a:extLst>
                </a:gridCol>
                <a:gridCol w="3477006">
                  <a:extLst>
                    <a:ext uri="{9D8B030D-6E8A-4147-A177-3AD203B41FA5}">
                      <a16:colId xmlns:a16="http://schemas.microsoft.com/office/drawing/2014/main" val="2157349424"/>
                    </a:ext>
                  </a:extLst>
                </a:gridCol>
              </a:tblGrid>
              <a:tr h="186284">
                <a:tc>
                  <a:txBody>
                    <a:bodyPr/>
                    <a:lstStyle/>
                    <a:p>
                      <a:pPr algn="l">
                        <a:lnSpc>
                          <a:spcPct val="100000"/>
                        </a:lnSpc>
                      </a:pPr>
                      <a:r>
                        <a:rPr lang="de-CH" sz="2000" spc="30" dirty="0">
                          <a:effectLst/>
                        </a:rPr>
                        <a:t>Schritt</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solidFill>
                      <a:srgbClr val="005A96"/>
                    </a:solidFill>
                  </a:tcPr>
                </a:tc>
                <a:tc>
                  <a:txBody>
                    <a:bodyPr/>
                    <a:lstStyle/>
                    <a:p>
                      <a:pPr algn="l">
                        <a:lnSpc>
                          <a:spcPct val="100000"/>
                        </a:lnSpc>
                      </a:pPr>
                      <a:r>
                        <a:rPr lang="de-CH" sz="2000" spc="30" dirty="0">
                          <a:effectLst/>
                        </a:rPr>
                        <a:t>Attribut gute Gewohnheit</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solidFill>
                      <a:srgbClr val="005A96"/>
                    </a:solidFill>
                  </a:tcPr>
                </a:tc>
                <a:tc>
                  <a:txBody>
                    <a:bodyPr/>
                    <a:lstStyle/>
                    <a:p>
                      <a:pPr algn="l">
                        <a:lnSpc>
                          <a:spcPct val="100000"/>
                        </a:lnSpc>
                      </a:pPr>
                      <a:r>
                        <a:rPr lang="de-CH" sz="2000" spc="30" dirty="0">
                          <a:effectLst/>
                        </a:rPr>
                        <a:t>Attribut schlechte Gewohnheit</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solidFill>
                      <a:srgbClr val="005A96"/>
                    </a:solidFill>
                  </a:tcPr>
                </a:tc>
                <a:extLst>
                  <a:ext uri="{0D108BD9-81ED-4DB2-BD59-A6C34878D82A}">
                    <a16:rowId xmlns:a16="http://schemas.microsoft.com/office/drawing/2014/main" val="298052277"/>
                  </a:ext>
                </a:extLst>
              </a:tr>
              <a:tr h="186284">
                <a:tc>
                  <a:txBody>
                    <a:bodyPr/>
                    <a:lstStyle/>
                    <a:p>
                      <a:pPr algn="l">
                        <a:lnSpc>
                          <a:spcPct val="100000"/>
                        </a:lnSpc>
                      </a:pPr>
                      <a:r>
                        <a:rPr lang="de-CH" sz="2000" spc="30" dirty="0">
                          <a:effectLst/>
                        </a:rPr>
                        <a:t>Auslösereiz</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dirty="0">
                          <a:effectLst/>
                        </a:rPr>
                        <a:t>Offensichtlich</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dirty="0">
                          <a:effectLst/>
                        </a:rPr>
                        <a:t>Unsichtbar</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extLst>
                  <a:ext uri="{0D108BD9-81ED-4DB2-BD59-A6C34878D82A}">
                    <a16:rowId xmlns:a16="http://schemas.microsoft.com/office/drawing/2014/main" val="3103353409"/>
                  </a:ext>
                </a:extLst>
              </a:tr>
              <a:tr h="186284">
                <a:tc>
                  <a:txBody>
                    <a:bodyPr/>
                    <a:lstStyle/>
                    <a:p>
                      <a:pPr algn="l">
                        <a:lnSpc>
                          <a:spcPct val="100000"/>
                        </a:lnSpc>
                      </a:pPr>
                      <a:r>
                        <a:rPr lang="de-CH" sz="2000" spc="30">
                          <a:effectLst/>
                        </a:rPr>
                        <a:t>Verlangen</a:t>
                      </a:r>
                      <a:endParaRPr lang="de-CH" sz="2000" spc="3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dirty="0">
                          <a:effectLst/>
                        </a:rPr>
                        <a:t>Attraktiv</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a:effectLst/>
                        </a:rPr>
                        <a:t>Unattraktiv</a:t>
                      </a:r>
                      <a:endParaRPr lang="de-CH" sz="2000" spc="3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extLst>
                  <a:ext uri="{0D108BD9-81ED-4DB2-BD59-A6C34878D82A}">
                    <a16:rowId xmlns:a16="http://schemas.microsoft.com/office/drawing/2014/main" val="637807458"/>
                  </a:ext>
                </a:extLst>
              </a:tr>
              <a:tr h="186284">
                <a:tc>
                  <a:txBody>
                    <a:bodyPr/>
                    <a:lstStyle/>
                    <a:p>
                      <a:pPr algn="l">
                        <a:lnSpc>
                          <a:spcPct val="100000"/>
                        </a:lnSpc>
                      </a:pPr>
                      <a:r>
                        <a:rPr lang="de-CH" sz="2000" spc="30">
                          <a:effectLst/>
                        </a:rPr>
                        <a:t>Reaktion</a:t>
                      </a:r>
                      <a:endParaRPr lang="de-CH" sz="2000" spc="3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dirty="0">
                          <a:effectLst/>
                        </a:rPr>
                        <a:t>Einfach</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dirty="0">
                          <a:effectLst/>
                        </a:rPr>
                        <a:t>Schwierig</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extLst>
                  <a:ext uri="{0D108BD9-81ED-4DB2-BD59-A6C34878D82A}">
                    <a16:rowId xmlns:a16="http://schemas.microsoft.com/office/drawing/2014/main" val="2657536168"/>
                  </a:ext>
                </a:extLst>
              </a:tr>
              <a:tr h="0">
                <a:tc>
                  <a:txBody>
                    <a:bodyPr/>
                    <a:lstStyle/>
                    <a:p>
                      <a:pPr algn="l">
                        <a:lnSpc>
                          <a:spcPct val="100000"/>
                        </a:lnSpc>
                      </a:pPr>
                      <a:r>
                        <a:rPr lang="de-CH" sz="2000" spc="30" dirty="0">
                          <a:effectLst/>
                        </a:rPr>
                        <a:t>Belohnung</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dirty="0">
                          <a:effectLst/>
                        </a:rPr>
                        <a:t>Befriedigend</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tc>
                  <a:txBody>
                    <a:bodyPr/>
                    <a:lstStyle/>
                    <a:p>
                      <a:pPr algn="l">
                        <a:lnSpc>
                          <a:spcPct val="100000"/>
                        </a:lnSpc>
                      </a:pPr>
                      <a:r>
                        <a:rPr lang="de-CH" sz="2000" spc="30" dirty="0">
                          <a:effectLst/>
                        </a:rPr>
                        <a:t>Unbefriedigend</a:t>
                      </a:r>
                      <a:endParaRPr lang="de-CH" sz="2000" spc="30" dirty="0">
                        <a:effectLst/>
                        <a:latin typeface="Calibri" panose="020F0502020204030204" pitchFamily="34" charset="0"/>
                        <a:ea typeface="SimSun" panose="02010600030101010101" pitchFamily="2" charset="-122"/>
                        <a:cs typeface="Times New Roman" panose="02020603050405020304" pitchFamily="18" charset="0"/>
                      </a:endParaRPr>
                    </a:p>
                  </a:txBody>
                  <a:tcPr marL="36195" marR="36195" marT="36195" marB="36195"/>
                </a:tc>
                <a:extLst>
                  <a:ext uri="{0D108BD9-81ED-4DB2-BD59-A6C34878D82A}">
                    <a16:rowId xmlns:a16="http://schemas.microsoft.com/office/drawing/2014/main" val="2935560503"/>
                  </a:ext>
                </a:extLst>
              </a:tr>
            </a:tbl>
          </a:graphicData>
        </a:graphic>
      </p:graphicFrame>
      <p:graphicFrame>
        <p:nvGraphicFramePr>
          <p:cNvPr id="7" name="Diagramm 6">
            <a:extLst>
              <a:ext uri="{FF2B5EF4-FFF2-40B4-BE49-F238E27FC236}">
                <a16:creationId xmlns:a16="http://schemas.microsoft.com/office/drawing/2014/main" id="{AC6A04F6-9878-4876-AF91-70A8825A940A}"/>
              </a:ext>
            </a:extLst>
          </p:cNvPr>
          <p:cNvGraphicFramePr/>
          <p:nvPr>
            <p:extLst>
              <p:ext uri="{D42A27DB-BD31-4B8C-83A1-F6EECF244321}">
                <p14:modId xmlns:p14="http://schemas.microsoft.com/office/powerpoint/2010/main" val="698205107"/>
              </p:ext>
            </p:extLst>
          </p:nvPr>
        </p:nvGraphicFramePr>
        <p:xfrm>
          <a:off x="8468403" y="1301674"/>
          <a:ext cx="4238194" cy="304305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8929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4. Die Macht der Gewohnheiten</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8" name="Inhaltsplatzhalter 2">
            <a:extLst>
              <a:ext uri="{FF2B5EF4-FFF2-40B4-BE49-F238E27FC236}">
                <a16:creationId xmlns:a16="http://schemas.microsoft.com/office/drawing/2014/main" id="{ED403973-E7C2-44C1-9302-678ED7942E5D}"/>
              </a:ext>
            </a:extLst>
          </p:cNvPr>
          <p:cNvSpPr>
            <a:spLocks noGrp="1"/>
          </p:cNvSpPr>
          <p:nvPr>
            <p:ph idx="1"/>
          </p:nvPr>
        </p:nvSpPr>
        <p:spPr>
          <a:xfrm>
            <a:off x="838200" y="1301675"/>
            <a:ext cx="10515600" cy="4875288"/>
          </a:xfrm>
        </p:spPr>
        <p:txBody>
          <a:bodyPr>
            <a:noAutofit/>
          </a:bodyPr>
          <a:lstStyle/>
          <a:p>
            <a:pPr marL="0" indent="0">
              <a:lnSpc>
                <a:spcPct val="100000"/>
              </a:lnSpc>
              <a:spcBef>
                <a:spcPts val="300"/>
              </a:spcBef>
              <a:buNone/>
            </a:pPr>
            <a:r>
              <a:rPr lang="de-DE" sz="2200" i="1" dirty="0"/>
              <a:t>«Ich messe den Erfolg nicht an meinen Siegen, sondern daran, ob ich jedes Jahr besser werde.»</a:t>
            </a:r>
            <a:br>
              <a:rPr lang="de-DE" sz="2200" dirty="0"/>
            </a:br>
            <a:r>
              <a:rPr lang="de-DE" sz="1200" dirty="0"/>
              <a:t>Tiger Woods, 1975*, US-amerikanischer Profigolfer</a:t>
            </a:r>
          </a:p>
          <a:p>
            <a:pPr>
              <a:lnSpc>
                <a:spcPct val="100000"/>
              </a:lnSpc>
              <a:spcBef>
                <a:spcPts val="300"/>
              </a:spcBef>
              <a:buFont typeface="Wingdings" panose="05000000000000000000" pitchFamily="2" charset="2"/>
              <a:buChar char="§"/>
            </a:pPr>
            <a:r>
              <a:rPr lang="de-DE" sz="2200" dirty="0"/>
              <a:t>Umgebung hat </a:t>
            </a:r>
            <a:r>
              <a:rPr lang="de-DE" sz="2200" dirty="0" err="1"/>
              <a:t>grossen</a:t>
            </a:r>
            <a:r>
              <a:rPr lang="de-DE" sz="2200" dirty="0"/>
              <a:t> Einfluss auf unsere Verhaltensweisen und Gewohnheiten </a:t>
            </a:r>
            <a:r>
              <a:rPr lang="de-DE" sz="2200" dirty="0">
                <a:sym typeface="Wingdings" panose="05000000000000000000" pitchFamily="2" charset="2"/>
              </a:rPr>
              <a:t> Umfeld solle es einfach machen, das richtige zu tun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Wir nehmen gerne Gewohnheiten an, die gelobt und anerkannt sind</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Einen Fortschritt zu sehen, wirkt </a:t>
            </a:r>
            <a:r>
              <a:rPr lang="de-DE" sz="2200" dirty="0" err="1">
                <a:sym typeface="Wingdings" panose="05000000000000000000" pitchFamily="2" charset="2"/>
              </a:rPr>
              <a:t>äusserst</a:t>
            </a:r>
            <a:r>
              <a:rPr lang="de-DE" sz="2200" dirty="0">
                <a:sym typeface="Wingdings" panose="05000000000000000000" pitchFamily="2" charset="2"/>
              </a:rPr>
              <a:t> befriedigend</a:t>
            </a:r>
            <a:endParaRPr lang="de-DE" sz="2200" dirty="0"/>
          </a:p>
          <a:p>
            <a:pPr>
              <a:lnSpc>
                <a:spcPct val="100000"/>
              </a:lnSpc>
              <a:spcBef>
                <a:spcPts val="300"/>
              </a:spcBef>
              <a:buFont typeface="Wingdings" panose="05000000000000000000" pitchFamily="2" charset="2"/>
              <a:buChar char="§"/>
            </a:pPr>
            <a:r>
              <a:rPr lang="de-DE" sz="2200" dirty="0"/>
              <a:t>Viele kleine Verbesserungen führen in der Summe zu bemerkenswerten Ergebnissen</a:t>
            </a:r>
          </a:p>
          <a:p>
            <a:pPr>
              <a:lnSpc>
                <a:spcPct val="100000"/>
              </a:lnSpc>
              <a:spcBef>
                <a:spcPts val="300"/>
              </a:spcBef>
              <a:buFont typeface="Wingdings" panose="05000000000000000000" pitchFamily="2" charset="2"/>
              <a:buChar char="§"/>
            </a:pPr>
            <a:r>
              <a:rPr lang="de-DE" sz="2200" dirty="0"/>
              <a:t>Gewohnheiten bilden die Grundlage für Exzellenz</a:t>
            </a:r>
          </a:p>
          <a:p>
            <a:pPr>
              <a:lnSpc>
                <a:spcPct val="100000"/>
              </a:lnSpc>
              <a:spcBef>
                <a:spcPts val="300"/>
              </a:spcBef>
              <a:buFont typeface="Wingdings" panose="05000000000000000000" pitchFamily="2" charset="2"/>
              <a:buChar char="§"/>
            </a:pPr>
            <a:r>
              <a:rPr lang="de-DE" sz="2200" b="1" dirty="0"/>
              <a:t>Exzellenz = Optimale Prozesse + Schulungen + Übung + permanente Verbesserung</a:t>
            </a:r>
          </a:p>
          <a:p>
            <a:pPr>
              <a:lnSpc>
                <a:spcPct val="100000"/>
              </a:lnSpc>
              <a:spcBef>
                <a:spcPts val="300"/>
              </a:spcBef>
              <a:buFont typeface="Wingdings" panose="05000000000000000000" pitchFamily="2" charset="2"/>
              <a:buChar char="§"/>
            </a:pPr>
            <a:r>
              <a:rPr lang="de-DE" sz="2200" dirty="0"/>
              <a:t>Gewohnheiten, die den natürlichen Fähigkeiten / Stärken entsprechen, fallen uns leichter</a:t>
            </a:r>
          </a:p>
          <a:p>
            <a:pPr>
              <a:lnSpc>
                <a:spcPct val="100000"/>
              </a:lnSpc>
              <a:spcBef>
                <a:spcPts val="300"/>
              </a:spcBef>
              <a:buFont typeface="Wingdings" panose="05000000000000000000" pitchFamily="2" charset="2"/>
              <a:buChar char="§"/>
            </a:pPr>
            <a:r>
              <a:rPr lang="de-DE" sz="2200" dirty="0"/>
              <a:t>Damit Gewohnheiten attraktiv sind, müssen diese neuartig bleiben, deshalb müssen Gewohnheiten permanent weiterentwickelt werden, sonst wird es uns langweilig</a:t>
            </a:r>
          </a:p>
          <a:p>
            <a:pPr>
              <a:lnSpc>
                <a:spcPct val="100000"/>
              </a:lnSpc>
              <a:spcBef>
                <a:spcPts val="300"/>
              </a:spcBef>
              <a:buFont typeface="Wingdings" panose="05000000000000000000" pitchFamily="2" charset="2"/>
              <a:buChar char="§"/>
            </a:pPr>
            <a:r>
              <a:rPr lang="de-DE" sz="2200" dirty="0"/>
              <a:t>Positive Emotionen motivieren und geben Antrieb zum Handeln</a:t>
            </a:r>
          </a:p>
        </p:txBody>
      </p:sp>
    </p:spTree>
    <p:extLst>
      <p:ext uri="{BB962C8B-B14F-4D97-AF65-F5344CB8AC3E}">
        <p14:creationId xmlns:p14="http://schemas.microsoft.com/office/powerpoint/2010/main" val="3805175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1"/>
            <a:ext cx="12192000" cy="1299369"/>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299367"/>
          </a:xfrm>
        </p:spPr>
        <p:txBody>
          <a:bodyPr>
            <a:normAutofit/>
          </a:bodyPr>
          <a:lstStyle/>
          <a:p>
            <a:r>
              <a:rPr lang="de-DE" dirty="0"/>
              <a:t>Inhalt</a:t>
            </a:r>
            <a:endParaRPr lang="de-CH"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pSp>
        <p:nvGrpSpPr>
          <p:cNvPr id="7" name="Gruppieren 6">
            <a:extLst>
              <a:ext uri="{FF2B5EF4-FFF2-40B4-BE49-F238E27FC236}">
                <a16:creationId xmlns:a16="http://schemas.microsoft.com/office/drawing/2014/main" id="{F755973F-80F8-4545-A99E-332A0BB492E8}"/>
              </a:ext>
            </a:extLst>
          </p:cNvPr>
          <p:cNvGrpSpPr/>
          <p:nvPr/>
        </p:nvGrpSpPr>
        <p:grpSpPr>
          <a:xfrm>
            <a:off x="838200" y="1520820"/>
            <a:ext cx="6096000" cy="517064"/>
            <a:chOff x="0" y="0"/>
            <a:chExt cx="6096000" cy="1084852"/>
          </a:xfrm>
          <a:solidFill>
            <a:srgbClr val="005A96"/>
          </a:solidFill>
        </p:grpSpPr>
        <p:sp>
          <p:nvSpPr>
            <p:cNvPr id="29" name="Rechteck 28">
              <a:extLst>
                <a:ext uri="{FF2B5EF4-FFF2-40B4-BE49-F238E27FC236}">
                  <a16:creationId xmlns:a16="http://schemas.microsoft.com/office/drawing/2014/main" id="{E78572E7-A6F4-490A-8A94-94B5941CB7FA}"/>
                </a:ext>
              </a:extLst>
            </p:cNvPr>
            <p:cNvSpPr/>
            <p:nvPr/>
          </p:nvSpPr>
          <p:spPr>
            <a:xfrm>
              <a:off x="0" y="0"/>
              <a:ext cx="6096000" cy="1084852"/>
            </a:xfrm>
            <a:prstGeom prst="rect">
              <a:avLst/>
            </a:prstGeom>
            <a:grpFill/>
          </p:spPr>
          <p:style>
            <a:lnRef idx="0">
              <a:schemeClr val="accen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30" name="Textfeld 29">
              <a:extLst>
                <a:ext uri="{FF2B5EF4-FFF2-40B4-BE49-F238E27FC236}">
                  <a16:creationId xmlns:a16="http://schemas.microsoft.com/office/drawing/2014/main" id="{9394FC1D-BDB1-48F4-9308-64EBF673AE97}"/>
                </a:ext>
              </a:extLst>
            </p:cNvPr>
            <p:cNvSpPr txBox="1"/>
            <p:nvPr/>
          </p:nvSpPr>
          <p:spPr>
            <a:xfrm>
              <a:off x="0" y="0"/>
              <a:ext cx="6096000" cy="1084852"/>
            </a:xfrm>
            <a:prstGeom prst="rect">
              <a:avLst/>
            </a:prstGeom>
            <a:grp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CH" sz="2200" dirty="0">
                  <a:latin typeface="Calibri" panose="020F0502020204030204" pitchFamily="34" charset="0"/>
                  <a:cs typeface="Calibri" panose="020F0502020204030204" pitchFamily="34" charset="0"/>
                </a:rPr>
                <a:t>①</a:t>
              </a:r>
              <a:r>
                <a:rPr lang="de-DE" sz="2200" kern="1200" dirty="0">
                  <a:latin typeface="Calibri" panose="020F0502020204030204" pitchFamily="34" charset="0"/>
                  <a:cs typeface="Calibri" panose="020F0502020204030204" pitchFamily="34" charset="0"/>
                </a:rPr>
                <a:t> Aspekte der Führung</a:t>
              </a:r>
              <a:endParaRPr lang="de-CH" sz="2200" kern="1200" dirty="0">
                <a:latin typeface="Calibri" panose="020F0502020204030204" pitchFamily="34" charset="0"/>
                <a:cs typeface="Calibri" panose="020F0502020204030204" pitchFamily="34" charset="0"/>
              </a:endParaRPr>
            </a:p>
          </p:txBody>
        </p:sp>
      </p:grpSp>
      <p:sp>
        <p:nvSpPr>
          <p:cNvPr id="28" name="Textfeld 27">
            <a:extLst>
              <a:ext uri="{FF2B5EF4-FFF2-40B4-BE49-F238E27FC236}">
                <a16:creationId xmlns:a16="http://schemas.microsoft.com/office/drawing/2014/main" id="{9ADC795D-9A23-435C-A575-38ECD4F1F653}"/>
              </a:ext>
            </a:extLst>
          </p:cNvPr>
          <p:cNvSpPr txBox="1"/>
          <p:nvPr/>
        </p:nvSpPr>
        <p:spPr>
          <a:xfrm>
            <a:off x="838201" y="2064307"/>
            <a:ext cx="3054495" cy="380156"/>
          </a:xfrm>
          <a:prstGeom prst="rect">
            <a:avLst/>
          </a:prstGeom>
          <a:solidFill>
            <a:srgbClr val="005A96"/>
          </a:solid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2200" kern="1200" dirty="0">
                <a:latin typeface="Calibri" panose="020F0502020204030204" pitchFamily="34" charset="0"/>
                <a:cs typeface="Calibri" panose="020F0502020204030204" pitchFamily="34" charset="0"/>
              </a:rPr>
              <a:t>②</a:t>
            </a:r>
            <a:r>
              <a:rPr lang="de-CH" sz="2200" dirty="0">
                <a:latin typeface="Calibri" panose="020F0502020204030204" pitchFamily="34" charset="0"/>
                <a:cs typeface="Calibri" panose="020F0502020204030204" pitchFamily="34" charset="0"/>
              </a:rPr>
              <a:t> </a:t>
            </a:r>
            <a:r>
              <a:rPr lang="de-DE" sz="2200" kern="1200" dirty="0">
                <a:latin typeface="Calibri" panose="020F0502020204030204" pitchFamily="34" charset="0"/>
                <a:cs typeface="Calibri" panose="020F0502020204030204" pitchFamily="34" charset="0"/>
              </a:rPr>
              <a:t>Wirksame Führung</a:t>
            </a:r>
            <a:endParaRPr lang="de-CH" sz="2200" kern="1200" dirty="0">
              <a:latin typeface="Calibri" panose="020F0502020204030204" pitchFamily="34" charset="0"/>
              <a:cs typeface="Calibri" panose="020F0502020204030204" pitchFamily="34" charset="0"/>
            </a:endParaRPr>
          </a:p>
        </p:txBody>
      </p:sp>
      <p:grpSp>
        <p:nvGrpSpPr>
          <p:cNvPr id="9" name="Gruppieren 8">
            <a:extLst>
              <a:ext uri="{FF2B5EF4-FFF2-40B4-BE49-F238E27FC236}">
                <a16:creationId xmlns:a16="http://schemas.microsoft.com/office/drawing/2014/main" id="{10A44ED8-8EA0-4791-B49E-98D54C7103B3}"/>
              </a:ext>
            </a:extLst>
          </p:cNvPr>
          <p:cNvGrpSpPr/>
          <p:nvPr/>
        </p:nvGrpSpPr>
        <p:grpSpPr>
          <a:xfrm>
            <a:off x="3953775" y="2064306"/>
            <a:ext cx="2980426" cy="380157"/>
            <a:chOff x="-1684" y="0"/>
            <a:chExt cx="6097686" cy="1084852"/>
          </a:xfrm>
        </p:grpSpPr>
        <p:sp>
          <p:nvSpPr>
            <p:cNvPr id="25" name="Rechteck 24">
              <a:extLst>
                <a:ext uri="{FF2B5EF4-FFF2-40B4-BE49-F238E27FC236}">
                  <a16:creationId xmlns:a16="http://schemas.microsoft.com/office/drawing/2014/main" id="{7C1BEC20-D194-4132-87DE-9B25F80A80DD}"/>
                </a:ext>
              </a:extLst>
            </p:cNvPr>
            <p:cNvSpPr/>
            <p:nvPr/>
          </p:nvSpPr>
          <p:spPr>
            <a:xfrm>
              <a:off x="0" y="0"/>
              <a:ext cx="6096000" cy="1084852"/>
            </a:xfrm>
            <a:prstGeom prst="rect">
              <a:avLst/>
            </a:prstGeom>
            <a:solidFill>
              <a:schemeClr val="bg1">
                <a:lumMod val="50000"/>
              </a:schemeClr>
            </a:solidFill>
          </p:spPr>
          <p:style>
            <a:lnRef idx="0">
              <a:schemeClr val="accen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26" name="Textfeld 25">
              <a:extLst>
                <a:ext uri="{FF2B5EF4-FFF2-40B4-BE49-F238E27FC236}">
                  <a16:creationId xmlns:a16="http://schemas.microsoft.com/office/drawing/2014/main" id="{935F8F0C-20F4-418C-AB97-3CB1127A9CF9}"/>
                </a:ext>
              </a:extLst>
            </p:cNvPr>
            <p:cNvSpPr txBox="1"/>
            <p:nvPr/>
          </p:nvSpPr>
          <p:spPr>
            <a:xfrm>
              <a:off x="-1684" y="0"/>
              <a:ext cx="6097686" cy="1084852"/>
            </a:xfrm>
            <a:prstGeom prst="rect">
              <a:avLst/>
            </a:prstGeom>
            <a:solidFill>
              <a:srgbClr val="005A96"/>
            </a:solid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2200" kern="1200" dirty="0">
                  <a:latin typeface="Calibri" panose="020F0502020204030204" pitchFamily="34" charset="0"/>
                  <a:cs typeface="Calibri" panose="020F0502020204030204" pitchFamily="34" charset="0"/>
                </a:rPr>
                <a:t>⑥ </a:t>
              </a:r>
              <a:r>
                <a:rPr lang="de-CH" sz="2200" kern="1200" dirty="0">
                  <a:latin typeface="Calibri" panose="020F0502020204030204" pitchFamily="34" charset="0"/>
                  <a:cs typeface="Calibri" panose="020F0502020204030204" pitchFamily="34" charset="0"/>
                </a:rPr>
                <a:t>Selbstführung</a:t>
              </a:r>
            </a:p>
          </p:txBody>
        </p:sp>
      </p:grpSp>
      <p:pic>
        <p:nvPicPr>
          <p:cNvPr id="12" name="Grafik 11">
            <a:extLst>
              <a:ext uri="{FF2B5EF4-FFF2-40B4-BE49-F238E27FC236}">
                <a16:creationId xmlns:a16="http://schemas.microsoft.com/office/drawing/2014/main" id="{70419783-D7E7-4325-8E15-7DCBF7325207}"/>
              </a:ext>
            </a:extLst>
          </p:cNvPr>
          <p:cNvPicPr>
            <a:picLocks noChangeAspect="1"/>
          </p:cNvPicPr>
          <p:nvPr/>
        </p:nvPicPr>
        <p:blipFill rotWithShape="1">
          <a:blip r:embed="rId2"/>
          <a:srcRect b="1529"/>
          <a:stretch/>
        </p:blipFill>
        <p:spPr>
          <a:xfrm>
            <a:off x="837898" y="2444463"/>
            <a:ext cx="3054495" cy="2387175"/>
          </a:xfrm>
          <a:prstGeom prst="rect">
            <a:avLst/>
          </a:prstGeom>
          <a:solidFill>
            <a:schemeClr val="bg1">
              <a:lumMod val="75000"/>
            </a:schemeClr>
          </a:solidFill>
        </p:spPr>
      </p:pic>
      <p:pic>
        <p:nvPicPr>
          <p:cNvPr id="13" name="Grafik 12">
            <a:extLst>
              <a:ext uri="{FF2B5EF4-FFF2-40B4-BE49-F238E27FC236}">
                <a16:creationId xmlns:a16="http://schemas.microsoft.com/office/drawing/2014/main" id="{1B0252A9-4585-4CC4-BDFD-D6DAC99842CB}"/>
              </a:ext>
            </a:extLst>
          </p:cNvPr>
          <p:cNvPicPr>
            <a:picLocks noChangeAspect="1"/>
          </p:cNvPicPr>
          <p:nvPr/>
        </p:nvPicPr>
        <p:blipFill>
          <a:blip r:embed="rId3"/>
          <a:stretch>
            <a:fillRect/>
          </a:stretch>
        </p:blipFill>
        <p:spPr>
          <a:xfrm>
            <a:off x="3955422" y="2444463"/>
            <a:ext cx="2979602" cy="2387175"/>
          </a:xfrm>
          <a:prstGeom prst="rect">
            <a:avLst/>
          </a:prstGeom>
          <a:solidFill>
            <a:schemeClr val="bg1">
              <a:lumMod val="75000"/>
            </a:schemeClr>
          </a:solidFill>
        </p:spPr>
      </p:pic>
      <p:grpSp>
        <p:nvGrpSpPr>
          <p:cNvPr id="15" name="Gruppieren 14">
            <a:extLst>
              <a:ext uri="{FF2B5EF4-FFF2-40B4-BE49-F238E27FC236}">
                <a16:creationId xmlns:a16="http://schemas.microsoft.com/office/drawing/2014/main" id="{04F12236-9361-4453-BFEC-EFE6ADEECAF2}"/>
              </a:ext>
            </a:extLst>
          </p:cNvPr>
          <p:cNvGrpSpPr/>
          <p:nvPr/>
        </p:nvGrpSpPr>
        <p:grpSpPr>
          <a:xfrm>
            <a:off x="839326" y="4863389"/>
            <a:ext cx="6096000" cy="1278912"/>
            <a:chOff x="0" y="0"/>
            <a:chExt cx="6096000" cy="1414884"/>
          </a:xfrm>
        </p:grpSpPr>
        <p:sp>
          <p:nvSpPr>
            <p:cNvPr id="23" name="Rechteck 22">
              <a:extLst>
                <a:ext uri="{FF2B5EF4-FFF2-40B4-BE49-F238E27FC236}">
                  <a16:creationId xmlns:a16="http://schemas.microsoft.com/office/drawing/2014/main" id="{16781365-EF71-40F6-B571-3D0E106B49BA}"/>
                </a:ext>
              </a:extLst>
            </p:cNvPr>
            <p:cNvSpPr/>
            <p:nvPr/>
          </p:nvSpPr>
          <p:spPr>
            <a:xfrm>
              <a:off x="0" y="0"/>
              <a:ext cx="6096000" cy="1084852"/>
            </a:xfrm>
            <a:prstGeom prst="rect">
              <a:avLst/>
            </a:prstGeom>
            <a:solidFill>
              <a:schemeClr val="bg1">
                <a:lumMod val="50000"/>
              </a:schemeClr>
            </a:solidFill>
          </p:spPr>
          <p:style>
            <a:lnRef idx="0">
              <a:schemeClr val="accen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24" name="Textfeld 23">
              <a:extLst>
                <a:ext uri="{FF2B5EF4-FFF2-40B4-BE49-F238E27FC236}">
                  <a16:creationId xmlns:a16="http://schemas.microsoft.com/office/drawing/2014/main" id="{956C841F-58FA-406A-97CB-38F8F1E44BDB}"/>
                </a:ext>
              </a:extLst>
            </p:cNvPr>
            <p:cNvSpPr txBox="1"/>
            <p:nvPr/>
          </p:nvSpPr>
          <p:spPr>
            <a:xfrm>
              <a:off x="0" y="0"/>
              <a:ext cx="6096000" cy="1414884"/>
            </a:xfrm>
            <a:prstGeom prst="rect">
              <a:avLst/>
            </a:prstGeom>
            <a:solidFill>
              <a:srgbClr val="005A96"/>
            </a:solid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2200" dirty="0">
                  <a:latin typeface="Calibri" panose="020F0502020204030204" pitchFamily="34" charset="0"/>
                  <a:cs typeface="Calibri" panose="020F0502020204030204" pitchFamily="34" charset="0"/>
                </a:rPr>
                <a:t>③</a:t>
              </a:r>
              <a:r>
                <a:rPr lang="de-DE" sz="2200" kern="1200" dirty="0">
                  <a:latin typeface="Calibri" panose="020F0502020204030204" pitchFamily="34" charset="0"/>
                  <a:cs typeface="Calibri" panose="020F0502020204030204" pitchFamily="34" charset="0"/>
                </a:rPr>
                <a:t> Gegensätze der Führung</a:t>
              </a:r>
            </a:p>
            <a:p>
              <a:pPr marL="0" lvl="0" indent="0" algn="ctr" defTabSz="800100">
                <a:lnSpc>
                  <a:spcPct val="90000"/>
                </a:lnSpc>
                <a:spcBef>
                  <a:spcPct val="0"/>
                </a:spcBef>
                <a:spcAft>
                  <a:spcPct val="35000"/>
                </a:spcAft>
                <a:buNone/>
              </a:pPr>
              <a:r>
                <a:rPr lang="de-DE" sz="2200" dirty="0">
                  <a:latin typeface="Calibri" panose="020F0502020204030204" pitchFamily="34" charset="0"/>
                  <a:cs typeface="Calibri" panose="020F0502020204030204" pitchFamily="34" charset="0"/>
                </a:rPr>
                <a:t>④ Die Macht der Gewohnheiten</a:t>
              </a:r>
            </a:p>
            <a:p>
              <a:pPr marL="0" lvl="0" indent="0" algn="ctr" defTabSz="800100">
                <a:lnSpc>
                  <a:spcPct val="90000"/>
                </a:lnSpc>
                <a:spcBef>
                  <a:spcPct val="0"/>
                </a:spcBef>
                <a:spcAft>
                  <a:spcPct val="35000"/>
                </a:spcAft>
                <a:buNone/>
              </a:pPr>
              <a:r>
                <a:rPr lang="de-DE" sz="2200" dirty="0">
                  <a:latin typeface="Calibri" panose="020F0502020204030204" pitchFamily="34" charset="0"/>
                  <a:cs typeface="Calibri" panose="020F0502020204030204" pitchFamily="34" charset="0"/>
                </a:rPr>
                <a:t>⑤</a:t>
              </a:r>
              <a:r>
                <a:rPr lang="de-DE" sz="2200" kern="1200" dirty="0">
                  <a:latin typeface="Calibri" panose="020F0502020204030204" pitchFamily="34" charset="0"/>
                  <a:cs typeface="Calibri" panose="020F0502020204030204" pitchFamily="34" charset="0"/>
                </a:rPr>
                <a:t> Teamführung</a:t>
              </a:r>
              <a:endParaRPr lang="de-CH" sz="2200" kern="1200" dirty="0">
                <a:latin typeface="Calibri" panose="020F0502020204030204" pitchFamily="34" charset="0"/>
                <a:cs typeface="Calibri" panose="020F0502020204030204" pitchFamily="34" charset="0"/>
              </a:endParaRPr>
            </a:p>
          </p:txBody>
        </p:sp>
      </p:grpSp>
      <p:sp>
        <p:nvSpPr>
          <p:cNvPr id="16" name="Gleichschenkliges Dreieck 15">
            <a:extLst>
              <a:ext uri="{FF2B5EF4-FFF2-40B4-BE49-F238E27FC236}">
                <a16:creationId xmlns:a16="http://schemas.microsoft.com/office/drawing/2014/main" id="{6B4B3922-CAB8-4DDA-B27C-9A77CF751AB0}"/>
              </a:ext>
            </a:extLst>
          </p:cNvPr>
          <p:cNvSpPr/>
          <p:nvPr/>
        </p:nvSpPr>
        <p:spPr>
          <a:xfrm rot="5400000">
            <a:off x="4999798" y="3481283"/>
            <a:ext cx="4628888" cy="693151"/>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2200">
              <a:latin typeface="Calibri" panose="020F0502020204030204" pitchFamily="34" charset="0"/>
              <a:cs typeface="Calibri" panose="020F0502020204030204" pitchFamily="34" charset="0"/>
            </a:endParaRPr>
          </a:p>
        </p:txBody>
      </p:sp>
      <p:grpSp>
        <p:nvGrpSpPr>
          <p:cNvPr id="17" name="Gruppieren 16">
            <a:extLst>
              <a:ext uri="{FF2B5EF4-FFF2-40B4-BE49-F238E27FC236}">
                <a16:creationId xmlns:a16="http://schemas.microsoft.com/office/drawing/2014/main" id="{3D69975D-BDAB-4B52-90D8-7553DCAAF287}"/>
              </a:ext>
            </a:extLst>
          </p:cNvPr>
          <p:cNvGrpSpPr/>
          <p:nvPr/>
        </p:nvGrpSpPr>
        <p:grpSpPr>
          <a:xfrm>
            <a:off x="7693159" y="2501413"/>
            <a:ext cx="4003542" cy="2591287"/>
            <a:chOff x="-2" y="-735422"/>
            <a:chExt cx="6096000" cy="4010098"/>
          </a:xfrm>
        </p:grpSpPr>
        <p:sp>
          <p:nvSpPr>
            <p:cNvPr id="21" name="Rechteck 20">
              <a:extLst>
                <a:ext uri="{FF2B5EF4-FFF2-40B4-BE49-F238E27FC236}">
                  <a16:creationId xmlns:a16="http://schemas.microsoft.com/office/drawing/2014/main" id="{81CB8E75-6A83-4BF7-8EE8-F276B6B355BA}"/>
                </a:ext>
              </a:extLst>
            </p:cNvPr>
            <p:cNvSpPr/>
            <p:nvPr/>
          </p:nvSpPr>
          <p:spPr>
            <a:xfrm>
              <a:off x="-2" y="211742"/>
              <a:ext cx="6096000" cy="3062934"/>
            </a:xfrm>
            <a:prstGeom prst="rect">
              <a:avLst/>
            </a:prstGeom>
            <a:solidFill>
              <a:schemeClr val="bg1">
                <a:lumMod val="75000"/>
              </a:schemeClr>
            </a:solidFill>
          </p:spPr>
          <p:style>
            <a:lnRef idx="0">
              <a:schemeClr val="accen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hueOff val="0"/>
                <a:satOff val="0"/>
                <a:lumOff val="0"/>
                <a:alphaOff val="0"/>
              </a:schemeClr>
            </a:fontRef>
          </p:style>
        </p:sp>
        <p:sp>
          <p:nvSpPr>
            <p:cNvPr id="22" name="Textfeld 21">
              <a:extLst>
                <a:ext uri="{FF2B5EF4-FFF2-40B4-BE49-F238E27FC236}">
                  <a16:creationId xmlns:a16="http://schemas.microsoft.com/office/drawing/2014/main" id="{F51AF254-CB1C-4007-A75C-703EEC7D3E08}"/>
                </a:ext>
              </a:extLst>
            </p:cNvPr>
            <p:cNvSpPr txBox="1"/>
            <p:nvPr/>
          </p:nvSpPr>
          <p:spPr>
            <a:xfrm>
              <a:off x="-2" y="-735422"/>
              <a:ext cx="6096000" cy="1007772"/>
            </a:xfrm>
            <a:prstGeom prst="rect">
              <a:avLst/>
            </a:prstGeom>
            <a:solidFill>
              <a:srgbClr val="005A96"/>
            </a:solid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de-DE" sz="2200" kern="1200" dirty="0">
                  <a:latin typeface="Calibri" panose="020F0502020204030204" pitchFamily="34" charset="0"/>
                  <a:cs typeface="Calibri" panose="020F0502020204030204" pitchFamily="34" charset="0"/>
                </a:rPr>
                <a:t>⑦ Erfolgsfaktoren der Führung</a:t>
              </a:r>
              <a:endParaRPr lang="de-CH" sz="2200" kern="1200" dirty="0">
                <a:latin typeface="Calibri" panose="020F0502020204030204" pitchFamily="34" charset="0"/>
                <a:cs typeface="Calibri" panose="020F0502020204030204" pitchFamily="34" charset="0"/>
              </a:endParaRPr>
            </a:p>
          </p:txBody>
        </p:sp>
      </p:grpSp>
      <p:pic>
        <p:nvPicPr>
          <p:cNvPr id="3" name="Grafik 2">
            <a:extLst>
              <a:ext uri="{FF2B5EF4-FFF2-40B4-BE49-F238E27FC236}">
                <a16:creationId xmlns:a16="http://schemas.microsoft.com/office/drawing/2014/main" id="{8B77AB30-0965-B97A-6D98-86F1E969C23B}"/>
              </a:ext>
            </a:extLst>
          </p:cNvPr>
          <p:cNvPicPr>
            <a:picLocks noChangeAspect="1"/>
          </p:cNvPicPr>
          <p:nvPr/>
        </p:nvPicPr>
        <p:blipFill>
          <a:blip r:embed="rId4"/>
          <a:stretch>
            <a:fillRect/>
          </a:stretch>
        </p:blipFill>
        <p:spPr>
          <a:xfrm>
            <a:off x="7825563" y="3256665"/>
            <a:ext cx="3871138" cy="1701474"/>
          </a:xfrm>
          <a:prstGeom prst="rect">
            <a:avLst/>
          </a:prstGeom>
        </p:spPr>
      </p:pic>
    </p:spTree>
    <p:extLst>
      <p:ext uri="{BB962C8B-B14F-4D97-AF65-F5344CB8AC3E}">
        <p14:creationId xmlns:p14="http://schemas.microsoft.com/office/powerpoint/2010/main" val="28172108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5. Herausforderung in der Teamführung</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9" name="Inhaltsplatzhalter 2">
            <a:extLst>
              <a:ext uri="{FF2B5EF4-FFF2-40B4-BE49-F238E27FC236}">
                <a16:creationId xmlns:a16="http://schemas.microsoft.com/office/drawing/2014/main" id="{CB54EADE-6D83-4BE6-AF93-C18166D78740}"/>
              </a:ext>
            </a:extLst>
          </p:cNvPr>
          <p:cNvSpPr>
            <a:spLocks noGrp="1"/>
          </p:cNvSpPr>
          <p:nvPr>
            <p:ph idx="1"/>
          </p:nvPr>
        </p:nvSpPr>
        <p:spPr>
          <a:xfrm>
            <a:off x="838200" y="1282460"/>
            <a:ext cx="10515600" cy="4373638"/>
          </a:xfrm>
        </p:spPr>
        <p:txBody>
          <a:bodyPr>
            <a:noAutofit/>
          </a:bodyPr>
          <a:lstStyle/>
          <a:p>
            <a:pPr>
              <a:lnSpc>
                <a:spcPct val="100000"/>
              </a:lnSpc>
              <a:spcBef>
                <a:spcPts val="300"/>
              </a:spcBef>
              <a:buFont typeface="Wingdings" panose="05000000000000000000" pitchFamily="2" charset="2"/>
              <a:buChar char="§"/>
            </a:pPr>
            <a:r>
              <a:rPr lang="de-DE" sz="2200" dirty="0"/>
              <a:t>Teamorganisation</a:t>
            </a:r>
          </a:p>
          <a:p>
            <a:pPr lvl="1">
              <a:lnSpc>
                <a:spcPct val="100000"/>
              </a:lnSpc>
              <a:spcBef>
                <a:spcPts val="300"/>
              </a:spcBef>
              <a:buFont typeface="Wingdings" panose="05000000000000000000" pitchFamily="2" charset="2"/>
              <a:buChar char="§"/>
            </a:pPr>
            <a:r>
              <a:rPr lang="de-DE" sz="1800" dirty="0"/>
              <a:t>Anzahl Schnittstellen zwischen Teams reduzieren, disziplinenübergreifende Teams schaffen </a:t>
            </a:r>
          </a:p>
          <a:p>
            <a:pPr lvl="1">
              <a:lnSpc>
                <a:spcPct val="100000"/>
              </a:lnSpc>
              <a:spcBef>
                <a:spcPts val="300"/>
              </a:spcBef>
              <a:buFont typeface="Wingdings" panose="05000000000000000000" pitchFamily="2" charset="2"/>
              <a:buChar char="§"/>
            </a:pPr>
            <a:r>
              <a:rPr lang="de-DE" sz="1800" dirty="0"/>
              <a:t>Der Austausch zwischen den Teams ist gezielt zu fördern</a:t>
            </a:r>
          </a:p>
          <a:p>
            <a:pPr lvl="1">
              <a:lnSpc>
                <a:spcPct val="100000"/>
              </a:lnSpc>
              <a:spcBef>
                <a:spcPts val="300"/>
              </a:spcBef>
              <a:buFont typeface="Wingdings" panose="05000000000000000000" pitchFamily="2" charset="2"/>
              <a:buChar char="§"/>
            </a:pPr>
            <a:r>
              <a:rPr lang="de-DE" sz="1800" dirty="0"/>
              <a:t>Gemeinsames Bewusstsein schaffen, keine widersprüchlichen Ziele verfolgen und transparenter Informationsaustausch über Teamgrenzen</a:t>
            </a:r>
          </a:p>
          <a:p>
            <a:pPr lvl="1">
              <a:lnSpc>
                <a:spcPct val="100000"/>
              </a:lnSpc>
              <a:spcBef>
                <a:spcPts val="300"/>
              </a:spcBef>
              <a:buFont typeface="Wingdings" panose="05000000000000000000" pitchFamily="2" charset="2"/>
              <a:buChar char="§"/>
            </a:pPr>
            <a:r>
              <a:rPr lang="de-DE" sz="1800" b="1" dirty="0"/>
              <a:t>Die Entscheidkompetenzen sollen möglichst dezentral bei den Teams liegen</a:t>
            </a:r>
          </a:p>
          <a:p>
            <a:pPr>
              <a:lnSpc>
                <a:spcPct val="100000"/>
              </a:lnSpc>
              <a:spcBef>
                <a:spcPts val="300"/>
              </a:spcBef>
              <a:buFont typeface="Wingdings" panose="05000000000000000000" pitchFamily="2" charset="2"/>
              <a:buChar char="§"/>
            </a:pPr>
            <a:r>
              <a:rPr lang="de-DE" sz="2200" dirty="0"/>
              <a:t>Team übernehmen</a:t>
            </a:r>
          </a:p>
          <a:p>
            <a:pPr lvl="1">
              <a:lnSpc>
                <a:spcPct val="100000"/>
              </a:lnSpc>
              <a:spcBef>
                <a:spcPts val="300"/>
              </a:spcBef>
              <a:buFont typeface="Wingdings" panose="05000000000000000000" pitchFamily="2" charset="2"/>
              <a:buChar char="§"/>
            </a:pPr>
            <a:r>
              <a:rPr lang="de-DE" sz="1800" dirty="0"/>
              <a:t>Gut funktionierend </a:t>
            </a:r>
            <a:r>
              <a:rPr lang="de-DE" sz="1800" dirty="0">
                <a:sym typeface="Wingdings" panose="05000000000000000000" pitchFamily="2" charset="2"/>
              </a:rPr>
              <a:t> </a:t>
            </a:r>
            <a:r>
              <a:rPr lang="de-DE" sz="1800" dirty="0"/>
              <a:t>vorerst nichts verändern, was gut funktioniert, aber auch nichts akzeptieren, was nicht gut funktioniert</a:t>
            </a:r>
          </a:p>
          <a:p>
            <a:pPr lvl="1">
              <a:lnSpc>
                <a:spcPct val="100000"/>
              </a:lnSpc>
              <a:spcBef>
                <a:spcPts val="300"/>
              </a:spcBef>
              <a:buFont typeface="Wingdings" panose="05000000000000000000" pitchFamily="2" charset="2"/>
              <a:buChar char="§"/>
            </a:pPr>
            <a:r>
              <a:rPr lang="de-DE" sz="1800" dirty="0"/>
              <a:t>Nicht gut funktionierend </a:t>
            </a:r>
            <a:r>
              <a:rPr lang="de-DE" sz="1800" dirty="0">
                <a:sym typeface="Wingdings" panose="05000000000000000000" pitchFamily="2" charset="2"/>
              </a:rPr>
              <a:t> </a:t>
            </a:r>
            <a:r>
              <a:rPr lang="de-DE" sz="1800" dirty="0"/>
              <a:t>rasch und entschlossen Schritte zur Verbesserung umsetzen </a:t>
            </a:r>
            <a:r>
              <a:rPr lang="de-DE" sz="1800" dirty="0">
                <a:sym typeface="Wingdings" panose="05000000000000000000" pitchFamily="2" charset="2"/>
              </a:rPr>
              <a:t> Mittels </a:t>
            </a:r>
            <a:r>
              <a:rPr lang="de-DE" sz="1800" dirty="0"/>
              <a:t>«Problemerfassung» (nächste Folie) Handlungsbedarf und konkrete Massnahmen festlegen</a:t>
            </a:r>
          </a:p>
          <a:p>
            <a:pPr lvl="1">
              <a:lnSpc>
                <a:spcPct val="100000"/>
              </a:lnSpc>
              <a:spcBef>
                <a:spcPts val="300"/>
              </a:spcBef>
              <a:buFont typeface="Wingdings" panose="05000000000000000000" pitchFamily="2" charset="2"/>
              <a:buChar char="§"/>
            </a:pPr>
            <a:r>
              <a:rPr lang="de-DE" sz="1800" b="1" dirty="0"/>
              <a:t>Erwartungen an die Zusammenarbeit unmissverständlich kommunizieren</a:t>
            </a:r>
          </a:p>
          <a:p>
            <a:pPr lvl="1">
              <a:lnSpc>
                <a:spcPct val="100000"/>
              </a:lnSpc>
              <a:spcBef>
                <a:spcPts val="300"/>
              </a:spcBef>
              <a:buFont typeface="Wingdings" panose="05000000000000000000" pitchFamily="2" charset="2"/>
              <a:buChar char="§"/>
            </a:pPr>
            <a:r>
              <a:rPr lang="de-DE" sz="1800" dirty="0"/>
              <a:t>Eine Antrittsrede soll positiv geprägt sein und das weitere Vorgehen aufzeigen</a:t>
            </a:r>
          </a:p>
          <a:p>
            <a:pPr lvl="1">
              <a:lnSpc>
                <a:spcPct val="100000"/>
              </a:lnSpc>
              <a:spcBef>
                <a:spcPts val="300"/>
              </a:spcBef>
              <a:buFont typeface="Wingdings" panose="05000000000000000000" pitchFamily="2" charset="2"/>
              <a:buChar char="§"/>
            </a:pPr>
            <a:r>
              <a:rPr lang="de-DE" sz="1800" dirty="0"/>
              <a:t>Zusammenarbeitsregeln im Team vereinbaren und sicherstellen, dass sich alle daran halten</a:t>
            </a:r>
          </a:p>
          <a:p>
            <a:pPr lvl="1">
              <a:lnSpc>
                <a:spcPct val="100000"/>
              </a:lnSpc>
              <a:spcBef>
                <a:spcPts val="300"/>
              </a:spcBef>
              <a:buFont typeface="Wingdings" panose="05000000000000000000" pitchFamily="2" charset="2"/>
              <a:buChar char="§"/>
            </a:pPr>
            <a:r>
              <a:rPr lang="de-DE" sz="1800" dirty="0"/>
              <a:t>Regelmässig Anlässe zur Teambildung durchführen</a:t>
            </a:r>
          </a:p>
          <a:p>
            <a:pPr lvl="1">
              <a:lnSpc>
                <a:spcPct val="100000"/>
              </a:lnSpc>
              <a:spcBef>
                <a:spcPts val="300"/>
              </a:spcBef>
              <a:buFont typeface="Wingdings" panose="05000000000000000000" pitchFamily="2" charset="2"/>
              <a:buChar char="§"/>
            </a:pPr>
            <a:r>
              <a:rPr lang="de-DE" sz="1800" dirty="0"/>
              <a:t>Sich umfassend einarbeiten, wenn mit dem Team auch ein neues Aufgabengebiet übernommen wird</a:t>
            </a:r>
            <a:endParaRPr lang="de-DE" sz="2200" dirty="0"/>
          </a:p>
        </p:txBody>
      </p:sp>
    </p:spTree>
    <p:extLst>
      <p:ext uri="{BB962C8B-B14F-4D97-AF65-F5344CB8AC3E}">
        <p14:creationId xmlns:p14="http://schemas.microsoft.com/office/powerpoint/2010/main" val="40235142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5. Herausforderung in der Teamführung</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9" name="Inhaltsplatzhalter 2">
            <a:extLst>
              <a:ext uri="{FF2B5EF4-FFF2-40B4-BE49-F238E27FC236}">
                <a16:creationId xmlns:a16="http://schemas.microsoft.com/office/drawing/2014/main" id="{CB54EADE-6D83-4BE6-AF93-C18166D78740}"/>
              </a:ext>
            </a:extLst>
          </p:cNvPr>
          <p:cNvSpPr>
            <a:spLocks noGrp="1"/>
          </p:cNvSpPr>
          <p:nvPr>
            <p:ph idx="1"/>
          </p:nvPr>
        </p:nvSpPr>
        <p:spPr>
          <a:xfrm>
            <a:off x="838200" y="1803325"/>
            <a:ext cx="10515600" cy="4373638"/>
          </a:xfrm>
        </p:spPr>
        <p:txBody>
          <a:bodyPr>
            <a:noAutofit/>
          </a:bodyPr>
          <a:lstStyle/>
          <a:p>
            <a:pPr>
              <a:lnSpc>
                <a:spcPct val="100000"/>
              </a:lnSpc>
              <a:spcBef>
                <a:spcPts val="300"/>
              </a:spcBef>
            </a:pPr>
            <a:r>
              <a:rPr lang="de-DE" sz="2200" dirty="0"/>
              <a:t>Beispiel Problemerfassung</a:t>
            </a:r>
            <a:endParaRPr lang="de-DE" sz="1800" dirty="0"/>
          </a:p>
          <a:p>
            <a:pPr>
              <a:lnSpc>
                <a:spcPct val="100000"/>
              </a:lnSpc>
              <a:spcBef>
                <a:spcPts val="300"/>
              </a:spcBef>
            </a:pPr>
            <a:endParaRPr lang="de-DE" sz="2200" dirty="0"/>
          </a:p>
        </p:txBody>
      </p:sp>
      <p:graphicFrame>
        <p:nvGraphicFramePr>
          <p:cNvPr id="6" name="Tabelle 8">
            <a:extLst>
              <a:ext uri="{FF2B5EF4-FFF2-40B4-BE49-F238E27FC236}">
                <a16:creationId xmlns:a16="http://schemas.microsoft.com/office/drawing/2014/main" id="{649AACA8-0926-4969-B1CD-FDDCC04E1442}"/>
              </a:ext>
            </a:extLst>
          </p:cNvPr>
          <p:cNvGraphicFramePr>
            <a:graphicFrameLocks noGrp="1"/>
          </p:cNvGraphicFramePr>
          <p:nvPr>
            <p:extLst>
              <p:ext uri="{D42A27DB-BD31-4B8C-83A1-F6EECF244321}">
                <p14:modId xmlns:p14="http://schemas.microsoft.com/office/powerpoint/2010/main" val="1204126767"/>
              </p:ext>
            </p:extLst>
          </p:nvPr>
        </p:nvGraphicFramePr>
        <p:xfrm>
          <a:off x="838200" y="1803324"/>
          <a:ext cx="8640762" cy="4175760"/>
        </p:xfrm>
        <a:graphic>
          <a:graphicData uri="http://schemas.openxmlformats.org/drawingml/2006/table">
            <a:tbl>
              <a:tblPr firstRow="1" bandRow="1">
                <a:tableStyleId>{5C22544A-7EE6-4342-B048-85BDC9FD1C3A}</a:tableStyleId>
              </a:tblPr>
              <a:tblGrid>
                <a:gridCol w="2592090">
                  <a:extLst>
                    <a:ext uri="{9D8B030D-6E8A-4147-A177-3AD203B41FA5}">
                      <a16:colId xmlns:a16="http://schemas.microsoft.com/office/drawing/2014/main" val="783140393"/>
                    </a:ext>
                  </a:extLst>
                </a:gridCol>
                <a:gridCol w="1368152">
                  <a:extLst>
                    <a:ext uri="{9D8B030D-6E8A-4147-A177-3AD203B41FA5}">
                      <a16:colId xmlns:a16="http://schemas.microsoft.com/office/drawing/2014/main" val="3998893285"/>
                    </a:ext>
                  </a:extLst>
                </a:gridCol>
                <a:gridCol w="1728192">
                  <a:extLst>
                    <a:ext uri="{9D8B030D-6E8A-4147-A177-3AD203B41FA5}">
                      <a16:colId xmlns:a16="http://schemas.microsoft.com/office/drawing/2014/main" val="815496772"/>
                    </a:ext>
                  </a:extLst>
                </a:gridCol>
                <a:gridCol w="1512168">
                  <a:extLst>
                    <a:ext uri="{9D8B030D-6E8A-4147-A177-3AD203B41FA5}">
                      <a16:colId xmlns:a16="http://schemas.microsoft.com/office/drawing/2014/main" val="3126081767"/>
                    </a:ext>
                  </a:extLst>
                </a:gridCol>
                <a:gridCol w="1440160">
                  <a:extLst>
                    <a:ext uri="{9D8B030D-6E8A-4147-A177-3AD203B41FA5}">
                      <a16:colId xmlns:a16="http://schemas.microsoft.com/office/drawing/2014/main" val="450759961"/>
                    </a:ext>
                  </a:extLst>
                </a:gridCol>
              </a:tblGrid>
              <a:tr h="0">
                <a:tc gridSpan="5">
                  <a:txBody>
                    <a:bodyPr/>
                    <a:lstStyle/>
                    <a:p>
                      <a:r>
                        <a:rPr lang="de-DE" dirty="0">
                          <a:latin typeface="Calibri" panose="020F0502020204030204" pitchFamily="34" charset="0"/>
                          <a:cs typeface="Calibri" panose="020F0502020204030204" pitchFamily="34" charset="0"/>
                        </a:rPr>
                        <a:t>Problemerfassung «Beispiel»</a:t>
                      </a:r>
                      <a:endParaRPr lang="de-CH"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hMerge="1">
                  <a:txBody>
                    <a:bodyPr/>
                    <a:lstStyle/>
                    <a:p>
                      <a:endParaRPr lang="de-CH" dirty="0"/>
                    </a:p>
                  </a:txBody>
                  <a:tcPr/>
                </a:tc>
                <a:tc hMerge="1">
                  <a:txBody>
                    <a:bodyPr/>
                    <a:lstStyle/>
                    <a:p>
                      <a:endParaRPr lang="de-CH"/>
                    </a:p>
                  </a:txBody>
                  <a:tcPr/>
                </a:tc>
                <a:tc hMerge="1">
                  <a:txBody>
                    <a:bodyPr/>
                    <a:lstStyle/>
                    <a:p>
                      <a:endParaRPr lang="de-CH" dirty="0"/>
                    </a:p>
                  </a:txBody>
                  <a:tcPr/>
                </a:tc>
                <a:tc hMerge="1">
                  <a:txBody>
                    <a:bodyPr/>
                    <a:lstStyle/>
                    <a:p>
                      <a:endParaRPr lang="de-CH" dirty="0"/>
                    </a:p>
                  </a:txBody>
                  <a:tcPr/>
                </a:tc>
                <a:extLst>
                  <a:ext uri="{0D108BD9-81ED-4DB2-BD59-A6C34878D82A}">
                    <a16:rowId xmlns:a16="http://schemas.microsoft.com/office/drawing/2014/main" val="1860951262"/>
                  </a:ext>
                </a:extLst>
              </a:tr>
              <a:tr h="0">
                <a:tc>
                  <a:txBody>
                    <a:bodyPr/>
                    <a:lstStyle/>
                    <a:p>
                      <a:pPr algn="ctr"/>
                      <a:r>
                        <a:rPr lang="de-DE" sz="1600" dirty="0">
                          <a:latin typeface="Calibri" panose="020F0502020204030204" pitchFamily="34" charset="0"/>
                          <a:cs typeface="Calibri" panose="020F0502020204030204" pitchFamily="34" charset="0"/>
                        </a:rPr>
                        <a:t>Problementdeckung</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4">
                  <a:txBody>
                    <a:bodyPr/>
                    <a:lstStyle/>
                    <a:p>
                      <a:pPr algn="ctr"/>
                      <a:r>
                        <a:rPr lang="de-DE" sz="1600" dirty="0">
                          <a:latin typeface="Calibri" panose="020F0502020204030204" pitchFamily="34" charset="0"/>
                          <a:cs typeface="Calibri" panose="020F0502020204030204" pitchFamily="34" charset="0"/>
                        </a:rPr>
                        <a:t>Problemerklärung / Problembeurteilung</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e-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e-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de-CH"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11648093"/>
                  </a:ext>
                </a:extLst>
              </a:tr>
              <a:tr h="0">
                <a:tc rowSpan="6">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de-DE" sz="1600" dirty="0">
                          <a:latin typeface="Calibri" panose="020F0502020204030204" pitchFamily="34" charset="0"/>
                          <a:cs typeface="Calibri" panose="020F0502020204030204" pitchFamily="34" charset="0"/>
                        </a:rPr>
                        <a:t>Teilaufgaben</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600" dirty="0">
                          <a:latin typeface="Calibri" panose="020F0502020204030204" pitchFamily="34" charset="0"/>
                          <a:cs typeface="Calibri" panose="020F0502020204030204" pitchFamily="34" charset="0"/>
                        </a:rPr>
                        <a:t>Teilproblem #1</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latin typeface="Calibri" panose="020F0502020204030204" pitchFamily="34" charset="0"/>
                          <a:cs typeface="Calibri" panose="020F0502020204030204" pitchFamily="34" charset="0"/>
                        </a:rPr>
                        <a:t>Teilproblem #2</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dirty="0">
                          <a:latin typeface="Calibri" panose="020F0502020204030204" pitchFamily="34" charset="0"/>
                          <a:cs typeface="Calibri" panose="020F0502020204030204" pitchFamily="34" charset="0"/>
                        </a:rPr>
                        <a:t>Teilproblem #3</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77325778"/>
                  </a:ext>
                </a:extLst>
              </a:tr>
              <a:tr h="0">
                <a:tc vMerge="1">
                  <a:txBody>
                    <a:bodyPr/>
                    <a:lstStyle/>
                    <a:p>
                      <a:endParaRPr lang="de-CH">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de-DE" sz="1600" dirty="0">
                          <a:latin typeface="Calibri" panose="020F0502020204030204" pitchFamily="34" charset="0"/>
                          <a:cs typeface="Calibri" panose="020F0502020204030204" pitchFamily="34" charset="0"/>
                        </a:rPr>
                        <a:t>Aufgaben-umschreibung</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600" dirty="0">
                          <a:latin typeface="Calibri" panose="020F0502020204030204" pitchFamily="34" charset="0"/>
                          <a:cs typeface="Calibri" panose="020F0502020204030204" pitchFamily="34" charset="0"/>
                        </a:rPr>
                        <a:t>Beschrieb der Situation</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91210669"/>
                  </a:ext>
                </a:extLst>
              </a:tr>
              <a:tr h="156170">
                <a:tc vMerge="1">
                  <a:txBody>
                    <a:bodyPr/>
                    <a:lstStyle/>
                    <a:p>
                      <a:endParaRPr lang="de-CH"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de-DE" sz="1600" dirty="0">
                          <a:latin typeface="Calibri" panose="020F0502020204030204" pitchFamily="34" charset="0"/>
                          <a:cs typeface="Calibri" panose="020F0502020204030204" pitchFamily="34" charset="0"/>
                        </a:rPr>
                        <a:t>Lösungs-ansätze</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600" dirty="0">
                          <a:latin typeface="Calibri" panose="020F0502020204030204" pitchFamily="34" charset="0"/>
                          <a:cs typeface="Calibri" panose="020F0502020204030204" pitchFamily="34" charset="0"/>
                        </a:rPr>
                        <a:t>Massnahmen /  Aktionen mit An-gabe wer bis wann</a:t>
                      </a:r>
                    </a:p>
                    <a:p>
                      <a:r>
                        <a:rPr lang="de-DE" sz="1600" dirty="0">
                          <a:latin typeface="Calibri" panose="020F0502020204030204" pitchFamily="34" charset="0"/>
                          <a:cs typeface="Calibri" panose="020F0502020204030204" pitchFamily="34" charset="0"/>
                        </a:rPr>
                        <a:t>zu erledigen</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97381401"/>
                  </a:ext>
                </a:extLst>
              </a:tr>
              <a:tr h="0">
                <a:tc vMerge="1">
                  <a:txBody>
                    <a:bodyPr/>
                    <a:lstStyle/>
                    <a:p>
                      <a:endParaRPr lang="de-CH"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de-DE" sz="1600" dirty="0">
                          <a:latin typeface="Calibri" panose="020F0502020204030204" pitchFamily="34" charset="0"/>
                          <a:cs typeface="Calibri" panose="020F0502020204030204" pitchFamily="34" charset="0"/>
                        </a:rPr>
                        <a:t>Prioritäten</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600" dirty="0">
                          <a:latin typeface="Calibri" panose="020F0502020204030204" pitchFamily="34" charset="0"/>
                          <a:cs typeface="Calibri" panose="020F0502020204030204" pitchFamily="34" charset="0"/>
                        </a:rPr>
                        <a:t>1-3</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76414889"/>
                  </a:ext>
                </a:extLst>
              </a:tr>
              <a:tr h="128277">
                <a:tc vMerge="1">
                  <a:txBody>
                    <a:bodyPr/>
                    <a:lstStyle/>
                    <a:p>
                      <a:endParaRPr lang="de-CH"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de-DE" sz="1600" dirty="0" err="1">
                          <a:latin typeface="Calibri" panose="020F0502020204030204" pitchFamily="34" charset="0"/>
                          <a:cs typeface="Calibri" panose="020F0502020204030204" pitchFamily="34" charset="0"/>
                        </a:rPr>
                        <a:t>Verantwort-lichkeiten</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600" dirty="0">
                          <a:latin typeface="Calibri" panose="020F0502020204030204" pitchFamily="34" charset="0"/>
                          <a:cs typeface="Calibri" panose="020F0502020204030204" pitchFamily="34" charset="0"/>
                        </a:rPr>
                        <a:t>Wer trägt die Verantwortung</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67885315"/>
                  </a:ext>
                </a:extLst>
              </a:tr>
              <a:tr h="128277">
                <a:tc vMerge="1">
                  <a:txBody>
                    <a:bodyPr/>
                    <a:lstStyle/>
                    <a:p>
                      <a:endParaRPr lang="de-CH"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de-DE" sz="1600" dirty="0">
                          <a:latin typeface="Calibri" panose="020F0502020204030204" pitchFamily="34" charset="0"/>
                          <a:cs typeface="Calibri" panose="020F0502020204030204" pitchFamily="34" charset="0"/>
                        </a:rPr>
                        <a:t>Sofort-</a:t>
                      </a:r>
                      <a:r>
                        <a:rPr lang="de-DE" sz="1600" dirty="0" err="1">
                          <a:latin typeface="Calibri" panose="020F0502020204030204" pitchFamily="34" charset="0"/>
                          <a:cs typeface="Calibri" panose="020F0502020204030204" pitchFamily="34" charset="0"/>
                        </a:rPr>
                        <a:t>massnahmen</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de-DE" sz="1600" dirty="0">
                          <a:latin typeface="Calibri" panose="020F0502020204030204" pitchFamily="34" charset="0"/>
                          <a:cs typeface="Calibri" panose="020F0502020204030204" pitchFamily="34" charset="0"/>
                        </a:rPr>
                        <a:t>Müssen Aktionen sofort erfolgen</a:t>
                      </a:r>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de-CH" sz="16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43140929"/>
                  </a:ext>
                </a:extLst>
              </a:tr>
            </a:tbl>
          </a:graphicData>
        </a:graphic>
      </p:graphicFrame>
      <p:grpSp>
        <p:nvGrpSpPr>
          <p:cNvPr id="7" name="Gruppieren 6">
            <a:extLst>
              <a:ext uri="{FF2B5EF4-FFF2-40B4-BE49-F238E27FC236}">
                <a16:creationId xmlns:a16="http://schemas.microsoft.com/office/drawing/2014/main" id="{5F14D378-271E-4D01-B83D-CBEA793D03BA}"/>
              </a:ext>
            </a:extLst>
          </p:cNvPr>
          <p:cNvGrpSpPr/>
          <p:nvPr/>
        </p:nvGrpSpPr>
        <p:grpSpPr>
          <a:xfrm>
            <a:off x="962140" y="2606167"/>
            <a:ext cx="2378292" cy="3225022"/>
            <a:chOff x="683568" y="2277545"/>
            <a:chExt cx="2378292" cy="3225022"/>
          </a:xfrm>
        </p:grpSpPr>
        <p:sp>
          <p:nvSpPr>
            <p:cNvPr id="8" name="Rechteck 7">
              <a:extLst>
                <a:ext uri="{FF2B5EF4-FFF2-40B4-BE49-F238E27FC236}">
                  <a16:creationId xmlns:a16="http://schemas.microsoft.com/office/drawing/2014/main" id="{5E44A48E-9785-482A-9F3D-90A56A903B93}"/>
                </a:ext>
              </a:extLst>
            </p:cNvPr>
            <p:cNvSpPr/>
            <p:nvPr/>
          </p:nvSpPr>
          <p:spPr>
            <a:xfrm>
              <a:off x="683568" y="4262655"/>
              <a:ext cx="2376264" cy="123991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Calibri" panose="020F0502020204030204" pitchFamily="34" charset="0"/>
                  <a:cs typeface="Calibri" panose="020F0502020204030204" pitchFamily="34" charset="0"/>
                </a:rPr>
                <a:t>Beschrieb der Ist-Situation</a:t>
              </a:r>
            </a:p>
            <a:p>
              <a:pPr marL="285750" indent="-285750">
                <a:buFont typeface="Wingdings" panose="05000000000000000000" pitchFamily="2" charset="2"/>
                <a:buChar char="§"/>
              </a:pPr>
              <a:r>
                <a:rPr lang="de-CH" sz="1600" dirty="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de-CH" sz="1600" dirty="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de-CH" sz="1600" dirty="0">
                  <a:latin typeface="Calibri" panose="020F0502020204030204" pitchFamily="34" charset="0"/>
                  <a:cs typeface="Calibri" panose="020F0502020204030204" pitchFamily="34" charset="0"/>
                </a:rPr>
                <a:t>…</a:t>
              </a:r>
            </a:p>
          </p:txBody>
        </p:sp>
        <p:sp>
          <p:nvSpPr>
            <p:cNvPr id="10" name="Rechteck 9">
              <a:extLst>
                <a:ext uri="{FF2B5EF4-FFF2-40B4-BE49-F238E27FC236}">
                  <a16:creationId xmlns:a16="http://schemas.microsoft.com/office/drawing/2014/main" id="{682F776C-52D4-4281-A169-4A73A7E9FA4A}"/>
                </a:ext>
              </a:extLst>
            </p:cNvPr>
            <p:cNvSpPr/>
            <p:nvPr/>
          </p:nvSpPr>
          <p:spPr>
            <a:xfrm>
              <a:off x="1765716" y="3373472"/>
              <a:ext cx="1296144" cy="80176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latin typeface="Calibri" panose="020F0502020204030204" pitchFamily="34" charset="0"/>
                  <a:cs typeface="Calibri" panose="020F0502020204030204" pitchFamily="34" charset="0"/>
                </a:rPr>
                <a:t>Massnahmen</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de-DE" sz="1600" dirty="0">
                  <a:latin typeface="Calibri" panose="020F0502020204030204" pitchFamily="34" charset="0"/>
                  <a:cs typeface="Calibri" panose="020F0502020204030204" pitchFamily="34" charset="0"/>
                </a:rPr>
                <a:t>…</a:t>
              </a:r>
              <a:endParaRPr lang="de-CH" sz="1600" dirty="0">
                <a:latin typeface="Calibri" panose="020F0502020204030204" pitchFamily="34" charset="0"/>
                <a:cs typeface="Calibri" panose="020F0502020204030204" pitchFamily="34" charset="0"/>
              </a:endParaRPr>
            </a:p>
          </p:txBody>
        </p:sp>
        <p:sp>
          <p:nvSpPr>
            <p:cNvPr id="11" name="Rechteck 10">
              <a:extLst>
                <a:ext uri="{FF2B5EF4-FFF2-40B4-BE49-F238E27FC236}">
                  <a16:creationId xmlns:a16="http://schemas.microsoft.com/office/drawing/2014/main" id="{7CD61143-C516-44F2-9E82-CBA9B5563E1A}"/>
                </a:ext>
              </a:extLst>
            </p:cNvPr>
            <p:cNvSpPr/>
            <p:nvPr/>
          </p:nvSpPr>
          <p:spPr>
            <a:xfrm>
              <a:off x="685596" y="2277545"/>
              <a:ext cx="2376264" cy="101220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dk1"/>
                  </a:solidFill>
                  <a:latin typeface="Calibri" panose="020F0502020204030204" pitchFamily="34" charset="0"/>
                  <a:cs typeface="Calibri" panose="020F0502020204030204" pitchFamily="34" charset="0"/>
                </a:rPr>
                <a:t>Beschrieb der Soll-Situation</a:t>
              </a:r>
            </a:p>
            <a:p>
              <a:pPr marL="285750" indent="-285750">
                <a:buFont typeface="Wingdings" panose="05000000000000000000" pitchFamily="2" charset="2"/>
                <a:buChar char="§"/>
              </a:pPr>
              <a:r>
                <a:rPr lang="de-CH" sz="1600" dirty="0">
                  <a:solidFill>
                    <a:schemeClr val="dk1"/>
                  </a:solidFill>
                  <a:latin typeface="Calibri" panose="020F0502020204030204" pitchFamily="34" charset="0"/>
                  <a:cs typeface="Calibri" panose="020F0502020204030204" pitchFamily="34" charset="0"/>
                </a:rPr>
                <a:t>…</a:t>
              </a:r>
            </a:p>
            <a:p>
              <a:pPr marL="285750" indent="-285750">
                <a:buFont typeface="Wingdings" panose="05000000000000000000" pitchFamily="2" charset="2"/>
                <a:buChar char="§"/>
              </a:pPr>
              <a:r>
                <a:rPr lang="de-CH" sz="1600" dirty="0">
                  <a:solidFill>
                    <a:schemeClr val="dk1"/>
                  </a:solidFill>
                  <a:latin typeface="Calibri" panose="020F0502020204030204" pitchFamily="34" charset="0"/>
                  <a:cs typeface="Calibri" panose="020F0502020204030204" pitchFamily="34" charset="0"/>
                </a:rPr>
                <a:t>…</a:t>
              </a:r>
            </a:p>
          </p:txBody>
        </p:sp>
        <p:sp>
          <p:nvSpPr>
            <p:cNvPr id="12" name="Pfeil: nach oben 11">
              <a:extLst>
                <a:ext uri="{FF2B5EF4-FFF2-40B4-BE49-F238E27FC236}">
                  <a16:creationId xmlns:a16="http://schemas.microsoft.com/office/drawing/2014/main" id="{420A01A0-3C02-4CA5-8A6A-548B0EDE125B}"/>
                </a:ext>
              </a:extLst>
            </p:cNvPr>
            <p:cNvSpPr/>
            <p:nvPr/>
          </p:nvSpPr>
          <p:spPr>
            <a:xfrm>
              <a:off x="1115616" y="3373472"/>
              <a:ext cx="432048" cy="801769"/>
            </a:xfrm>
            <a:prstGeom prst="up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600">
                <a:latin typeface="Calibri" panose="020F0502020204030204" pitchFamily="34" charset="0"/>
                <a:cs typeface="Calibri" panose="020F0502020204030204" pitchFamily="34" charset="0"/>
              </a:endParaRPr>
            </a:p>
          </p:txBody>
        </p:sp>
        <p:cxnSp>
          <p:nvCxnSpPr>
            <p:cNvPr id="13" name="Gerader Verbinder 12">
              <a:extLst>
                <a:ext uri="{FF2B5EF4-FFF2-40B4-BE49-F238E27FC236}">
                  <a16:creationId xmlns:a16="http://schemas.microsoft.com/office/drawing/2014/main" id="{B60B8D4F-A68D-4AD3-B91B-A1CCD06D04CA}"/>
                </a:ext>
              </a:extLst>
            </p:cNvPr>
            <p:cNvCxnSpPr>
              <a:cxnSpLocks/>
            </p:cNvCxnSpPr>
            <p:nvPr/>
          </p:nvCxnSpPr>
          <p:spPr>
            <a:xfrm>
              <a:off x="685596" y="3717032"/>
              <a:ext cx="1080120" cy="0"/>
            </a:xfrm>
            <a:prstGeom prst="line">
              <a:avLst/>
            </a:prstGeom>
            <a:ln w="1905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4" name="Textfeld 13">
              <a:extLst>
                <a:ext uri="{FF2B5EF4-FFF2-40B4-BE49-F238E27FC236}">
                  <a16:creationId xmlns:a16="http://schemas.microsoft.com/office/drawing/2014/main" id="{BE393DDC-87B4-4EB7-A38E-92198EA82FCA}"/>
                </a:ext>
              </a:extLst>
            </p:cNvPr>
            <p:cNvSpPr txBox="1"/>
            <p:nvPr/>
          </p:nvSpPr>
          <p:spPr>
            <a:xfrm>
              <a:off x="698439" y="3471548"/>
              <a:ext cx="741221" cy="235868"/>
            </a:xfrm>
            <a:prstGeom prst="rect">
              <a:avLst/>
            </a:prstGeom>
            <a:noFill/>
          </p:spPr>
          <p:txBody>
            <a:bodyPr wrap="square" lIns="0" tIns="0" rIns="0" bIns="0" rtlCol="0">
              <a:noAutofit/>
            </a:bodyPr>
            <a:lstStyle/>
            <a:p>
              <a:r>
                <a:rPr lang="de-DE" sz="1600" dirty="0">
                  <a:latin typeface="Calibri" panose="020F0502020204030204" pitchFamily="34" charset="0"/>
                  <a:cs typeface="Calibri" panose="020F0502020204030204" pitchFamily="34" charset="0"/>
                </a:rPr>
                <a:t>SOLL</a:t>
              </a:r>
            </a:p>
            <a:p>
              <a:r>
                <a:rPr lang="de-DE" sz="1600" dirty="0">
                  <a:latin typeface="Calibri" panose="020F0502020204030204" pitchFamily="34" charset="0"/>
                  <a:cs typeface="Calibri" panose="020F0502020204030204" pitchFamily="34" charset="0"/>
                </a:rPr>
                <a:t>IST</a:t>
              </a:r>
              <a:endParaRPr lang="de-CH" sz="1600" dirty="0" err="1">
                <a:latin typeface="Calibri" panose="020F0502020204030204" pitchFamily="34" charset="0"/>
                <a:cs typeface="Calibri" panose="020F0502020204030204" pitchFamily="34" charset="0"/>
              </a:endParaRPr>
            </a:p>
          </p:txBody>
        </p:sp>
      </p:grpSp>
      <p:sp>
        <p:nvSpPr>
          <p:cNvPr id="15" name="Rechteck 14">
            <a:extLst>
              <a:ext uri="{FF2B5EF4-FFF2-40B4-BE49-F238E27FC236}">
                <a16:creationId xmlns:a16="http://schemas.microsoft.com/office/drawing/2014/main" id="{66F1395A-0878-401A-AE2B-E18E3058D678}"/>
              </a:ext>
            </a:extLst>
          </p:cNvPr>
          <p:cNvSpPr/>
          <p:nvPr/>
        </p:nvSpPr>
        <p:spPr>
          <a:xfrm>
            <a:off x="3120827" y="5634135"/>
            <a:ext cx="288032" cy="2880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b="1" dirty="0">
                <a:solidFill>
                  <a:srgbClr val="000000"/>
                </a:solidFill>
                <a:latin typeface="Calibri" panose="020F0502020204030204" pitchFamily="34" charset="0"/>
                <a:cs typeface="Calibri" panose="020F0502020204030204" pitchFamily="34" charset="0"/>
              </a:rPr>
              <a:t>1</a:t>
            </a:r>
          </a:p>
        </p:txBody>
      </p:sp>
      <p:sp>
        <p:nvSpPr>
          <p:cNvPr id="16" name="Rechteck 15">
            <a:extLst>
              <a:ext uri="{FF2B5EF4-FFF2-40B4-BE49-F238E27FC236}">
                <a16:creationId xmlns:a16="http://schemas.microsoft.com/office/drawing/2014/main" id="{32DD4A02-7012-45CF-90E2-1A59FF0BCA26}"/>
              </a:ext>
            </a:extLst>
          </p:cNvPr>
          <p:cNvSpPr/>
          <p:nvPr/>
        </p:nvSpPr>
        <p:spPr>
          <a:xfrm>
            <a:off x="4615164" y="2523187"/>
            <a:ext cx="288032" cy="2880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b="1" dirty="0">
                <a:solidFill>
                  <a:srgbClr val="000000"/>
                </a:solidFill>
                <a:latin typeface="Calibri" panose="020F0502020204030204" pitchFamily="34" charset="0"/>
                <a:cs typeface="Calibri" panose="020F0502020204030204" pitchFamily="34" charset="0"/>
              </a:rPr>
              <a:t>2</a:t>
            </a:r>
          </a:p>
        </p:txBody>
      </p:sp>
      <p:sp>
        <p:nvSpPr>
          <p:cNvPr id="18" name="Rechteck 17">
            <a:extLst>
              <a:ext uri="{FF2B5EF4-FFF2-40B4-BE49-F238E27FC236}">
                <a16:creationId xmlns:a16="http://schemas.microsoft.com/office/drawing/2014/main" id="{BE86C915-B38D-4B5E-B408-C136CE303347}"/>
              </a:ext>
            </a:extLst>
          </p:cNvPr>
          <p:cNvSpPr/>
          <p:nvPr/>
        </p:nvSpPr>
        <p:spPr>
          <a:xfrm>
            <a:off x="4615164" y="2841382"/>
            <a:ext cx="288032" cy="28803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b="1" dirty="0">
                <a:solidFill>
                  <a:srgbClr val="000000"/>
                </a:solidFill>
                <a:latin typeface="Calibri" panose="020F0502020204030204" pitchFamily="34" charset="0"/>
                <a:cs typeface="Calibri" panose="020F0502020204030204" pitchFamily="34" charset="0"/>
              </a:rPr>
              <a:t>3</a:t>
            </a:r>
          </a:p>
        </p:txBody>
      </p:sp>
      <p:cxnSp>
        <p:nvCxnSpPr>
          <p:cNvPr id="19" name="Gerade Verbindung mit Pfeil 18">
            <a:extLst>
              <a:ext uri="{FF2B5EF4-FFF2-40B4-BE49-F238E27FC236}">
                <a16:creationId xmlns:a16="http://schemas.microsoft.com/office/drawing/2014/main" id="{F20B94E9-AF72-4666-B497-66A42FDD30E5}"/>
              </a:ext>
            </a:extLst>
          </p:cNvPr>
          <p:cNvCxnSpPr>
            <a:cxnSpLocks/>
            <a:stCxn id="18" idx="2"/>
          </p:cNvCxnSpPr>
          <p:nvPr/>
        </p:nvCxnSpPr>
        <p:spPr>
          <a:xfrm>
            <a:off x="4759180" y="3129414"/>
            <a:ext cx="0" cy="2672100"/>
          </a:xfrm>
          <a:prstGeom prst="straightConnector1">
            <a:avLst/>
          </a:prstGeom>
          <a:ln w="57150">
            <a:solidFill>
              <a:srgbClr val="FFF2CC"/>
            </a:solidFill>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A9D0464E-8EEF-48C7-A34D-96ED64357E5A}"/>
              </a:ext>
            </a:extLst>
          </p:cNvPr>
          <p:cNvCxnSpPr>
            <a:cxnSpLocks/>
            <a:stCxn id="15" idx="0"/>
          </p:cNvCxnSpPr>
          <p:nvPr/>
        </p:nvCxnSpPr>
        <p:spPr>
          <a:xfrm flipV="1">
            <a:off x="3264843" y="2802078"/>
            <a:ext cx="0" cy="2832057"/>
          </a:xfrm>
          <a:prstGeom prst="straightConnector1">
            <a:avLst/>
          </a:prstGeom>
          <a:ln w="57150">
            <a:solidFill>
              <a:srgbClr val="FFF2CC"/>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28F17723-CDC6-45C1-A650-DAB2A24C930D}"/>
              </a:ext>
            </a:extLst>
          </p:cNvPr>
          <p:cNvCxnSpPr>
            <a:cxnSpLocks/>
          </p:cNvCxnSpPr>
          <p:nvPr/>
        </p:nvCxnSpPr>
        <p:spPr>
          <a:xfrm>
            <a:off x="3264843" y="2811219"/>
            <a:ext cx="1350321" cy="0"/>
          </a:xfrm>
          <a:prstGeom prst="straightConnector1">
            <a:avLst/>
          </a:prstGeom>
          <a:ln w="57150">
            <a:solidFill>
              <a:srgbClr val="FFF2CC"/>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7772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5. Herausforderung in der Teamführung</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9" name="Inhaltsplatzhalter 2">
            <a:extLst>
              <a:ext uri="{FF2B5EF4-FFF2-40B4-BE49-F238E27FC236}">
                <a16:creationId xmlns:a16="http://schemas.microsoft.com/office/drawing/2014/main" id="{CB54EADE-6D83-4BE6-AF93-C18166D78740}"/>
              </a:ext>
            </a:extLst>
          </p:cNvPr>
          <p:cNvSpPr>
            <a:spLocks noGrp="1"/>
          </p:cNvSpPr>
          <p:nvPr>
            <p:ph idx="1"/>
          </p:nvPr>
        </p:nvSpPr>
        <p:spPr>
          <a:xfrm>
            <a:off x="838200" y="1803325"/>
            <a:ext cx="10515600" cy="4373638"/>
          </a:xfrm>
        </p:spPr>
        <p:txBody>
          <a:bodyPr>
            <a:noAutofit/>
          </a:bodyPr>
          <a:lstStyle/>
          <a:p>
            <a:pPr>
              <a:lnSpc>
                <a:spcPct val="100000"/>
              </a:lnSpc>
              <a:spcBef>
                <a:spcPts val="300"/>
              </a:spcBef>
              <a:buFont typeface="Wingdings" panose="05000000000000000000" pitchFamily="2" charset="2"/>
              <a:buChar char="§"/>
            </a:pPr>
            <a:r>
              <a:rPr lang="de-DE" sz="2200" dirty="0"/>
              <a:t>Gefahrenpotentiale im Team</a:t>
            </a:r>
          </a:p>
          <a:p>
            <a:pPr lvl="1">
              <a:lnSpc>
                <a:spcPct val="100000"/>
              </a:lnSpc>
              <a:spcBef>
                <a:spcPts val="300"/>
              </a:spcBef>
              <a:buFont typeface="Wingdings" panose="05000000000000000000" pitchFamily="2" charset="2"/>
              <a:buChar char="§"/>
            </a:pPr>
            <a:r>
              <a:rPr lang="de-DE" sz="1800" b="1" dirty="0"/>
              <a:t>Fehlendes Vertrauen </a:t>
            </a:r>
            <a:r>
              <a:rPr lang="de-DE" sz="1800" dirty="0"/>
              <a:t>bedeutet, dass die Teammitglieder ihre Sichtweisen und Meinungen nicht offen einbringen können, wodurch die Teamleistung geschwächt wird</a:t>
            </a:r>
          </a:p>
          <a:p>
            <a:pPr lvl="1">
              <a:lnSpc>
                <a:spcPct val="100000"/>
              </a:lnSpc>
              <a:spcBef>
                <a:spcPts val="300"/>
              </a:spcBef>
              <a:buFont typeface="Wingdings" panose="05000000000000000000" pitchFamily="2" charset="2"/>
              <a:buChar char="§"/>
            </a:pPr>
            <a:r>
              <a:rPr lang="de-DE" sz="1800" dirty="0"/>
              <a:t>Offenheit in Form einer Feedback-, Fehler- und konstruktiven Konfliktkultur schafft die Vertrauensbasis innerhalb eines Teams</a:t>
            </a:r>
          </a:p>
          <a:p>
            <a:pPr lvl="1">
              <a:lnSpc>
                <a:spcPct val="100000"/>
              </a:lnSpc>
              <a:spcBef>
                <a:spcPts val="300"/>
              </a:spcBef>
              <a:buFont typeface="Wingdings" panose="05000000000000000000" pitchFamily="2" charset="2"/>
              <a:buChar char="§"/>
            </a:pPr>
            <a:r>
              <a:rPr lang="de-DE" sz="1800" b="1" dirty="0"/>
              <a:t>Fehlendes Verantwortungsbewusstsein </a:t>
            </a:r>
            <a:r>
              <a:rPr lang="de-DE" sz="1800" dirty="0"/>
              <a:t>führt zu Minderleistung</a:t>
            </a:r>
          </a:p>
          <a:p>
            <a:pPr lvl="1">
              <a:lnSpc>
                <a:spcPct val="100000"/>
              </a:lnSpc>
              <a:spcBef>
                <a:spcPts val="300"/>
              </a:spcBef>
              <a:buFont typeface="Wingdings" panose="05000000000000000000" pitchFamily="2" charset="2"/>
              <a:buChar char="§"/>
            </a:pPr>
            <a:r>
              <a:rPr lang="de-DE" sz="1800" dirty="0"/>
              <a:t>In einem Team, in dem sich alle ihrer Verantwortung bewusst sind, werden dem Team schadende Verhaltensweisen zur Rechenschaft gezogen und Gruppendruck ausgeübt</a:t>
            </a:r>
          </a:p>
          <a:p>
            <a:pPr lvl="1">
              <a:lnSpc>
                <a:spcPct val="100000"/>
              </a:lnSpc>
              <a:spcBef>
                <a:spcPts val="300"/>
              </a:spcBef>
              <a:buFont typeface="Wingdings" panose="05000000000000000000" pitchFamily="2" charset="2"/>
              <a:buChar char="§"/>
            </a:pPr>
            <a:r>
              <a:rPr lang="de-DE" sz="1800" dirty="0"/>
              <a:t>Mitarbeitende, welche häufig Kritik üben, ohne konstruktive Verbesserungsvorschläge zu machen, sind in die Pflicht zu nehmen, indem ihnen Verantwortung übertragen wird</a:t>
            </a:r>
          </a:p>
          <a:p>
            <a:pPr lvl="1">
              <a:lnSpc>
                <a:spcPct val="100000"/>
              </a:lnSpc>
              <a:spcBef>
                <a:spcPts val="300"/>
              </a:spcBef>
              <a:buFont typeface="Wingdings" panose="05000000000000000000" pitchFamily="2" charset="2"/>
              <a:buChar char="§"/>
            </a:pPr>
            <a:r>
              <a:rPr lang="de-DE" sz="1800" dirty="0"/>
              <a:t>Ein gesunder Wettbewerb unter den Teams erhöht den Teamzusammenhalt und das Leistungsniveau</a:t>
            </a:r>
          </a:p>
          <a:p>
            <a:pPr lvl="1">
              <a:lnSpc>
                <a:spcPct val="100000"/>
              </a:lnSpc>
              <a:spcBef>
                <a:spcPts val="300"/>
              </a:spcBef>
              <a:buFont typeface="Wingdings" panose="05000000000000000000" pitchFamily="2" charset="2"/>
              <a:buChar char="§"/>
            </a:pPr>
            <a:r>
              <a:rPr lang="de-DE" sz="1800" b="1" dirty="0"/>
              <a:t>Fehlende Veränderungsbereitschaft </a:t>
            </a:r>
            <a:r>
              <a:rPr lang="de-DE" sz="1800" dirty="0"/>
              <a:t>führt zu Stagnation der Weiterentwicklung</a:t>
            </a:r>
          </a:p>
          <a:p>
            <a:pPr lvl="1">
              <a:lnSpc>
                <a:spcPct val="100000"/>
              </a:lnSpc>
              <a:spcBef>
                <a:spcPts val="300"/>
              </a:spcBef>
              <a:buFont typeface="Wingdings" panose="05000000000000000000" pitchFamily="2" charset="2"/>
              <a:buChar char="§"/>
            </a:pPr>
            <a:r>
              <a:rPr lang="de-DE" sz="1800" dirty="0"/>
              <a:t>Eine hohe Konstanz in der Teamstruktur ist wichtig, um einen hohen Leistungsstandard zu erreichen</a:t>
            </a:r>
          </a:p>
          <a:p>
            <a:pPr lvl="1">
              <a:lnSpc>
                <a:spcPct val="100000"/>
              </a:lnSpc>
              <a:spcBef>
                <a:spcPts val="300"/>
              </a:spcBef>
              <a:buFont typeface="Wingdings" panose="05000000000000000000" pitchFamily="2" charset="2"/>
              <a:buChar char="§"/>
            </a:pPr>
            <a:r>
              <a:rPr lang="de-DE" sz="1800" dirty="0"/>
              <a:t>Um Selbstgefälligkeit zu verhindern und die Leistungs- und Veränderungsbereitschaft zu erhalten, ist es manchmal erforderlich, die Teamstruktur aufzubrechen und «frischen Wind» in ein Team zu bringen</a:t>
            </a:r>
          </a:p>
          <a:p>
            <a:pPr lvl="1">
              <a:lnSpc>
                <a:spcPct val="100000"/>
              </a:lnSpc>
              <a:spcBef>
                <a:spcPts val="300"/>
              </a:spcBef>
              <a:buFont typeface="Wingdings" panose="05000000000000000000" pitchFamily="2" charset="2"/>
              <a:buChar char="§"/>
            </a:pPr>
            <a:endParaRPr lang="de-DE" sz="1800" dirty="0"/>
          </a:p>
          <a:p>
            <a:pPr>
              <a:lnSpc>
                <a:spcPct val="100000"/>
              </a:lnSpc>
              <a:spcBef>
                <a:spcPts val="300"/>
              </a:spcBef>
              <a:buFont typeface="Wingdings" panose="05000000000000000000" pitchFamily="2" charset="2"/>
              <a:buChar char="§"/>
            </a:pPr>
            <a:endParaRPr lang="de-DE" sz="2200" dirty="0"/>
          </a:p>
        </p:txBody>
      </p:sp>
    </p:spTree>
    <p:extLst>
      <p:ext uri="{BB962C8B-B14F-4D97-AF65-F5344CB8AC3E}">
        <p14:creationId xmlns:p14="http://schemas.microsoft.com/office/powerpoint/2010/main" val="16094999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6. Selbstführung</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803325"/>
            <a:ext cx="10515600" cy="4373638"/>
          </a:xfrm>
        </p:spPr>
        <p:txBody>
          <a:bodyPr>
            <a:noAutofit/>
          </a:bodyPr>
          <a:lstStyle/>
          <a:p>
            <a:pPr marL="0" indent="0">
              <a:lnSpc>
                <a:spcPct val="100000"/>
              </a:lnSpc>
              <a:spcBef>
                <a:spcPts val="300"/>
              </a:spcBef>
              <a:buNone/>
            </a:pPr>
            <a:r>
              <a:rPr lang="de-DE" sz="2200" i="1" dirty="0"/>
              <a:t>«Nur wenige Menschen sehen ein, dass sie letztendlich nur eine einzige Person führen können und auch müssen. Diese Person sind sie selbst.»</a:t>
            </a:r>
            <a:br>
              <a:rPr lang="de-DE" sz="2200" dirty="0"/>
            </a:br>
            <a:r>
              <a:rPr lang="de-DE" sz="1200" dirty="0"/>
              <a:t>Peter Drucker, 1909 – 2005, US-amerikanischer Ökonom</a:t>
            </a:r>
          </a:p>
          <a:p>
            <a:pPr>
              <a:lnSpc>
                <a:spcPct val="100000"/>
              </a:lnSpc>
              <a:spcBef>
                <a:spcPts val="300"/>
              </a:spcBef>
              <a:buFont typeface="Wingdings" panose="05000000000000000000" pitchFamily="2" charset="2"/>
              <a:buChar char="§"/>
            </a:pPr>
            <a:r>
              <a:rPr lang="de-DE" sz="2200" dirty="0"/>
              <a:t>Selbstführung ist der wichtigste Faktor der Führung </a:t>
            </a:r>
            <a:r>
              <a:rPr lang="de-DE" sz="2200" dirty="0">
                <a:sym typeface="Wingdings" panose="05000000000000000000" pitchFamily="2" charset="2"/>
              </a:rPr>
              <a:t> wer sich selbst nicht führen kann, wird kaum in der Lage sein, andere Menschen zu führen</a:t>
            </a:r>
            <a:endParaRPr lang="de-DE" sz="2200" dirty="0"/>
          </a:p>
          <a:p>
            <a:pPr>
              <a:lnSpc>
                <a:spcPct val="100000"/>
              </a:lnSpc>
              <a:spcBef>
                <a:spcPts val="300"/>
              </a:spcBef>
              <a:buFont typeface="Wingdings" panose="05000000000000000000" pitchFamily="2" charset="2"/>
              <a:buChar char="§"/>
            </a:pPr>
            <a:r>
              <a:rPr lang="de-DE" sz="2200" dirty="0"/>
              <a:t>Selbstführung schafft die psychischen und physischen Voraussetzungen, der Belastung des Alltages standzuhalten und Führungsverantwortung wahrnehmen zu können</a:t>
            </a:r>
          </a:p>
          <a:p>
            <a:pPr>
              <a:lnSpc>
                <a:spcPct val="100000"/>
              </a:lnSpc>
              <a:spcBef>
                <a:spcPts val="300"/>
              </a:spcBef>
              <a:buFont typeface="Wingdings" panose="05000000000000000000" pitchFamily="2" charset="2"/>
              <a:buChar char="§"/>
            </a:pPr>
            <a:r>
              <a:rPr lang="de-DE" sz="2200" dirty="0"/>
              <a:t>Um Zufriedenheit zu erlangen und nachhaltig Leistung zu erbringen, müssen wir in Übereinstimmung mit unseren Werten und unserer Bestimmung leben</a:t>
            </a:r>
          </a:p>
          <a:p>
            <a:pPr>
              <a:lnSpc>
                <a:spcPct val="100000"/>
              </a:lnSpc>
              <a:spcBef>
                <a:spcPts val="300"/>
              </a:spcBef>
              <a:buFont typeface="Wingdings" panose="05000000000000000000" pitchFamily="2" charset="2"/>
              <a:buChar char="§"/>
            </a:pPr>
            <a:r>
              <a:rPr lang="de-DE" sz="2200" dirty="0"/>
              <a:t>Sich Klarheit verschaffen, welche persönlichen Ziele man im Leben erreichen möchte und diese mit Freude verfolgen</a:t>
            </a:r>
          </a:p>
          <a:p>
            <a:pPr>
              <a:lnSpc>
                <a:spcPct val="100000"/>
              </a:lnSpc>
              <a:spcBef>
                <a:spcPts val="300"/>
              </a:spcBef>
              <a:buFont typeface="Wingdings" panose="05000000000000000000" pitchFamily="2" charset="2"/>
              <a:buChar char="§"/>
            </a:pPr>
            <a:r>
              <a:rPr lang="de-DE" sz="2200" dirty="0"/>
              <a:t>Sich ein positives Bild des angestrebten Zustandes machen und sich vorstellen, wie es sich anfühlt, wenn wir ein Ziel erreicht haben</a:t>
            </a:r>
          </a:p>
          <a:p>
            <a:pPr>
              <a:lnSpc>
                <a:spcPct val="100000"/>
              </a:lnSpc>
              <a:spcBef>
                <a:spcPts val="300"/>
              </a:spcBef>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11604167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a:extLst>
              <a:ext uri="{FF2B5EF4-FFF2-40B4-BE49-F238E27FC236}">
                <a16:creationId xmlns:a16="http://schemas.microsoft.com/office/drawing/2014/main" id="{49C5E97E-0C8A-418F-900F-25B722582702}"/>
              </a:ext>
            </a:extLst>
          </p:cNvPr>
          <p:cNvSpPr/>
          <p:nvPr/>
        </p:nvSpPr>
        <p:spPr>
          <a:xfrm>
            <a:off x="838200" y="2802577"/>
            <a:ext cx="5479474" cy="1306286"/>
          </a:xfrm>
          <a:prstGeom prst="rect">
            <a:avLst/>
          </a:prstGeom>
          <a:solidFill>
            <a:srgbClr val="005A96"/>
          </a:solidFill>
          <a:ln w="19050">
            <a:solidFill>
              <a:srgbClr val="00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6. Selbstführung</a:t>
            </a:r>
            <a:endParaRPr lang="de-CH" dirty="0">
              <a:latin typeface="+mn-lt"/>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199" y="1803325"/>
            <a:ext cx="6210783" cy="4373638"/>
          </a:xfrm>
        </p:spPr>
        <p:txBody>
          <a:bodyPr>
            <a:noAutofit/>
          </a:bodyPr>
          <a:lstStyle/>
          <a:p>
            <a:pPr marL="0" indent="0">
              <a:lnSpc>
                <a:spcPct val="100000"/>
              </a:lnSpc>
              <a:spcBef>
                <a:spcPts val="300"/>
              </a:spcBef>
              <a:buNone/>
            </a:pPr>
            <a:r>
              <a:rPr lang="de-DE" sz="2200" i="1" dirty="0"/>
              <a:t>«Was sich der menschliche Geist vorstellen kann, das kann er auch erreichen»</a:t>
            </a:r>
          </a:p>
          <a:p>
            <a:pPr marL="0" indent="0">
              <a:lnSpc>
                <a:spcPct val="100000"/>
              </a:lnSpc>
              <a:spcBef>
                <a:spcPts val="300"/>
              </a:spcBef>
              <a:buNone/>
            </a:pPr>
            <a:r>
              <a:rPr lang="de-DE" sz="1200" dirty="0"/>
              <a:t>Napoleon Hill, 1883 – 1970, US-amerikanischer Schriftsteller</a:t>
            </a:r>
          </a:p>
          <a:p>
            <a:pPr>
              <a:lnSpc>
                <a:spcPct val="100000"/>
              </a:lnSpc>
              <a:spcBef>
                <a:spcPts val="300"/>
              </a:spcBef>
              <a:buFont typeface="Wingdings" panose="05000000000000000000" pitchFamily="2" charset="2"/>
              <a:buChar char="§"/>
            </a:pPr>
            <a:r>
              <a:rPr lang="de-DE" sz="2200" dirty="0">
                <a:solidFill>
                  <a:schemeClr val="bg1"/>
                </a:solidFill>
              </a:rPr>
              <a:t>Ziel der Selbstführung ist es, an Heraus-forderungen zu wachsen, Verletzlichkeiten zu minimieren und innere Stärke zu </a:t>
            </a:r>
            <a:br>
              <a:rPr lang="de-DE" sz="2200" dirty="0">
                <a:solidFill>
                  <a:schemeClr val="bg1"/>
                </a:solidFill>
              </a:rPr>
            </a:br>
            <a:r>
              <a:rPr lang="de-DE" sz="2200" dirty="0">
                <a:solidFill>
                  <a:schemeClr val="bg1"/>
                </a:solidFill>
              </a:rPr>
              <a:t>entwickeln </a:t>
            </a:r>
            <a:r>
              <a:rPr lang="de-DE" sz="2200" dirty="0">
                <a:solidFill>
                  <a:schemeClr val="bg1"/>
                </a:solidFill>
                <a:sym typeface="Wingdings" panose="05000000000000000000" pitchFamily="2" charset="2"/>
              </a:rPr>
              <a:t> wir nennen dies Resilienz</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Resilienz führt zu einem besseren Leben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Richtige Gewohnheiten, ein klares Ziel und eine</a:t>
            </a:r>
            <a:br>
              <a:rPr lang="de-DE" sz="2200" dirty="0">
                <a:sym typeface="Wingdings" panose="05000000000000000000" pitchFamily="2" charset="2"/>
              </a:rPr>
            </a:br>
            <a:r>
              <a:rPr lang="de-DE" sz="2200" dirty="0">
                <a:sym typeface="Wingdings" panose="05000000000000000000" pitchFamily="2" charset="2"/>
              </a:rPr>
              <a:t>sinnstiftende Aufgabe bilden das Fundament</a:t>
            </a:r>
            <a:br>
              <a:rPr lang="de-DE" sz="2200" dirty="0">
                <a:sym typeface="Wingdings" panose="05000000000000000000" pitchFamily="2" charset="2"/>
              </a:rPr>
            </a:br>
            <a:r>
              <a:rPr lang="de-DE" sz="2200" dirty="0">
                <a:sym typeface="Wingdings" panose="05000000000000000000" pitchFamily="2" charset="2"/>
              </a:rPr>
              <a:t>für ein resilientes Leben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Resilienz wird durch drei Faktoren beeinflusst</a:t>
            </a:r>
            <a:br>
              <a:rPr lang="de-DE" sz="2200" dirty="0">
                <a:sym typeface="Wingdings" panose="05000000000000000000" pitchFamily="2" charset="2"/>
              </a:rPr>
            </a:br>
            <a:r>
              <a:rPr lang="de-DE" sz="2200" dirty="0">
                <a:sym typeface="Wingdings" panose="05000000000000000000" pitchFamily="2" charset="2"/>
              </a:rPr>
              <a:t> </a:t>
            </a:r>
            <a:r>
              <a:rPr lang="de-DE" sz="2200" dirty="0">
                <a:latin typeface="Calibri" panose="020F0502020204030204" pitchFamily="34" charset="0"/>
                <a:cs typeface="Calibri" panose="020F0502020204030204" pitchFamily="34" charset="0"/>
                <a:sym typeface="Wingdings" panose="05000000000000000000" pitchFamily="2" charset="2"/>
              </a:rPr>
              <a:t>«Magisches Dreieck der Selbstführung»</a:t>
            </a:r>
            <a:r>
              <a:rPr lang="de-DE" sz="2200" dirty="0"/>
              <a:t> </a:t>
            </a:r>
          </a:p>
          <a:p>
            <a:pPr>
              <a:lnSpc>
                <a:spcPct val="100000"/>
              </a:lnSpc>
              <a:spcBef>
                <a:spcPts val="300"/>
              </a:spcBef>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pSp>
        <p:nvGrpSpPr>
          <p:cNvPr id="12" name="Gruppieren 11">
            <a:extLst>
              <a:ext uri="{FF2B5EF4-FFF2-40B4-BE49-F238E27FC236}">
                <a16:creationId xmlns:a16="http://schemas.microsoft.com/office/drawing/2014/main" id="{983AFF75-D522-4D81-BF59-D698F47FC500}"/>
              </a:ext>
            </a:extLst>
          </p:cNvPr>
          <p:cNvGrpSpPr/>
          <p:nvPr/>
        </p:nvGrpSpPr>
        <p:grpSpPr>
          <a:xfrm>
            <a:off x="6096000" y="1803325"/>
            <a:ext cx="6079965" cy="4374177"/>
            <a:chOff x="1503700" y="1249196"/>
            <a:chExt cx="7032927" cy="5109543"/>
          </a:xfrm>
        </p:grpSpPr>
        <p:sp>
          <p:nvSpPr>
            <p:cNvPr id="13" name="Gleichschenkliges Dreieck 12">
              <a:extLst>
                <a:ext uri="{FF2B5EF4-FFF2-40B4-BE49-F238E27FC236}">
                  <a16:creationId xmlns:a16="http://schemas.microsoft.com/office/drawing/2014/main" id="{E09D3977-97CE-4E52-85EE-7BE45C87CB69}"/>
                </a:ext>
              </a:extLst>
            </p:cNvPr>
            <p:cNvSpPr/>
            <p:nvPr/>
          </p:nvSpPr>
          <p:spPr>
            <a:xfrm>
              <a:off x="2267744" y="1549007"/>
              <a:ext cx="5400000" cy="4680000"/>
            </a:xfrm>
            <a:prstGeom prst="triangle">
              <a:avLst/>
            </a:prstGeom>
            <a:solidFill>
              <a:srgbClr val="005A96"/>
            </a:solidFill>
            <a:ln w="1905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14" name="Ellipse 13">
              <a:extLst>
                <a:ext uri="{FF2B5EF4-FFF2-40B4-BE49-F238E27FC236}">
                  <a16:creationId xmlns:a16="http://schemas.microsoft.com/office/drawing/2014/main" id="{6327326A-180E-430A-B6FE-03B188671D90}"/>
                </a:ext>
              </a:extLst>
            </p:cNvPr>
            <p:cNvSpPr/>
            <p:nvPr/>
          </p:nvSpPr>
          <p:spPr>
            <a:xfrm>
              <a:off x="3408944" y="3111407"/>
              <a:ext cx="3117600" cy="3117600"/>
            </a:xfrm>
            <a:prstGeom prst="ellipse">
              <a:avLst/>
            </a:prstGeom>
            <a:solidFill>
              <a:srgbClr val="FFFFFF">
                <a:lumMod val="95000"/>
              </a:srgbClr>
            </a:solidFill>
            <a:ln w="1905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800" b="1" i="0" u="none" strike="noStrike" kern="0" cap="none" spc="0" normalizeH="0" baseline="0" noProof="0" dirty="0">
                  <a:ln>
                    <a:noFill/>
                  </a:ln>
                  <a:solidFill>
                    <a:srgbClr val="000000"/>
                  </a:solidFill>
                  <a:effectLst/>
                  <a:uLnTx/>
                  <a:uFillTx/>
                  <a:ea typeface="+mn-ea"/>
                  <a:cs typeface="Calibri" panose="020F0502020204030204" pitchFamily="34" charset="0"/>
                </a:rPr>
                <a:t>Resilienz</a:t>
              </a:r>
              <a:endParaRPr kumimoji="0" lang="de-CH" sz="1800" b="1" i="0" u="none" strike="noStrike" kern="0" cap="none" spc="0" normalizeH="0" baseline="0" noProof="0" dirty="0">
                <a:ln>
                  <a:noFill/>
                </a:ln>
                <a:solidFill>
                  <a:srgbClr val="000000"/>
                </a:solidFill>
                <a:effectLst/>
                <a:uLnTx/>
                <a:uFillTx/>
                <a:ea typeface="+mn-ea"/>
                <a:cs typeface="Calibri" panose="020F0502020204030204" pitchFamily="34" charset="0"/>
              </a:endParaRPr>
            </a:p>
          </p:txBody>
        </p:sp>
        <p:sp>
          <p:nvSpPr>
            <p:cNvPr id="15" name="Textfeld 14">
              <a:extLst>
                <a:ext uri="{FF2B5EF4-FFF2-40B4-BE49-F238E27FC236}">
                  <a16:creationId xmlns:a16="http://schemas.microsoft.com/office/drawing/2014/main" id="{93EC2FB0-A89D-4500-BD3F-3240B7E7F715}"/>
                </a:ext>
              </a:extLst>
            </p:cNvPr>
            <p:cNvSpPr txBox="1"/>
            <p:nvPr/>
          </p:nvSpPr>
          <p:spPr>
            <a:xfrm>
              <a:off x="4168885" y="1249196"/>
              <a:ext cx="1596941" cy="211736"/>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rgbClr val="000000"/>
                  </a:solidFill>
                  <a:effectLst/>
                  <a:uLnTx/>
                  <a:uFillTx/>
                  <a:cs typeface="Calibri" panose="020F0502020204030204" pitchFamily="34" charset="0"/>
                </a:rPr>
                <a:t>Geist / Psyche</a:t>
              </a:r>
            </a:p>
          </p:txBody>
        </p:sp>
        <p:sp>
          <p:nvSpPr>
            <p:cNvPr id="16" name="Textfeld 15">
              <a:extLst>
                <a:ext uri="{FF2B5EF4-FFF2-40B4-BE49-F238E27FC236}">
                  <a16:creationId xmlns:a16="http://schemas.microsoft.com/office/drawing/2014/main" id="{EE42AC81-E0DF-4884-A8B5-77EF83CB28E0}"/>
                </a:ext>
              </a:extLst>
            </p:cNvPr>
            <p:cNvSpPr txBox="1"/>
            <p:nvPr/>
          </p:nvSpPr>
          <p:spPr>
            <a:xfrm>
              <a:off x="7663436" y="6099274"/>
              <a:ext cx="873191" cy="259465"/>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rgbClr val="000000"/>
                  </a:solidFill>
                  <a:effectLst/>
                  <a:uLnTx/>
                  <a:uFillTx/>
                  <a:cs typeface="Calibri" panose="020F0502020204030204" pitchFamily="34" charset="0"/>
                </a:rPr>
                <a:t>Körper</a:t>
              </a:r>
            </a:p>
          </p:txBody>
        </p:sp>
        <p:sp>
          <p:nvSpPr>
            <p:cNvPr id="18" name="Textfeld 17">
              <a:extLst>
                <a:ext uri="{FF2B5EF4-FFF2-40B4-BE49-F238E27FC236}">
                  <a16:creationId xmlns:a16="http://schemas.microsoft.com/office/drawing/2014/main" id="{2033E075-ED79-4855-9744-F67CC603CBFC}"/>
                </a:ext>
              </a:extLst>
            </p:cNvPr>
            <p:cNvSpPr txBox="1"/>
            <p:nvPr/>
          </p:nvSpPr>
          <p:spPr>
            <a:xfrm>
              <a:off x="1503700" y="6099274"/>
              <a:ext cx="764044" cy="143993"/>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1" i="0" u="none" strike="noStrike" kern="0" cap="none" spc="0" normalizeH="0" baseline="0" noProof="0" dirty="0">
                  <a:ln>
                    <a:noFill/>
                  </a:ln>
                  <a:solidFill>
                    <a:srgbClr val="000000"/>
                  </a:solidFill>
                  <a:effectLst/>
                  <a:uLnTx/>
                  <a:uFillTx/>
                  <a:cs typeface="Calibri" panose="020F0502020204030204" pitchFamily="34" charset="0"/>
                </a:rPr>
                <a:t>Umfeld</a:t>
              </a:r>
            </a:p>
          </p:txBody>
        </p:sp>
      </p:grpSp>
    </p:spTree>
    <p:extLst>
      <p:ext uri="{BB962C8B-B14F-4D97-AF65-F5344CB8AC3E}">
        <p14:creationId xmlns:p14="http://schemas.microsoft.com/office/powerpoint/2010/main" val="20298842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2FCA7F6F-A6A5-4170-B3FA-6131AE47344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22300"/>
            <a:ext cx="10643886" cy="4373638"/>
          </a:xfrm>
        </p:spPr>
        <p:txBody>
          <a:bodyPr>
            <a:noAutofit/>
          </a:bodyPr>
          <a:lstStyle/>
          <a:p>
            <a:pPr>
              <a:lnSpc>
                <a:spcPct val="100000"/>
              </a:lnSpc>
              <a:spcBef>
                <a:spcPts val="300"/>
              </a:spcBef>
              <a:buFont typeface="Wingdings" panose="05000000000000000000" pitchFamily="2" charset="2"/>
              <a:buChar char="§"/>
            </a:pPr>
            <a:r>
              <a:rPr lang="de-DE" sz="2200" dirty="0"/>
              <a:t>Die Kraft, die wir aus dem Geist schöpfen können ist einzigartig und gibt uns innere Stärke</a:t>
            </a:r>
          </a:p>
          <a:p>
            <a:pPr>
              <a:lnSpc>
                <a:spcPct val="100000"/>
              </a:lnSpc>
              <a:spcBef>
                <a:spcPts val="300"/>
              </a:spcBef>
              <a:buFont typeface="Wingdings" panose="05000000000000000000" pitchFamily="2" charset="2"/>
              <a:buChar char="§"/>
            </a:pPr>
            <a:r>
              <a:rPr lang="de-DE" sz="2200" dirty="0"/>
              <a:t>Achtsamkeit:</a:t>
            </a:r>
          </a:p>
          <a:p>
            <a:pPr lvl="1">
              <a:lnSpc>
                <a:spcPct val="100000"/>
              </a:lnSpc>
              <a:spcBef>
                <a:spcPts val="300"/>
              </a:spcBef>
              <a:buFont typeface="Wingdings" panose="05000000000000000000" pitchFamily="2" charset="2"/>
              <a:buChar char="§"/>
            </a:pPr>
            <a:r>
              <a:rPr lang="de-DE" sz="1800" dirty="0"/>
              <a:t>Bedeutet, im Hier und Jetzt präsent zu sein, sein Umfeld wertzuschätzen, aktiv zuzuhören, sich zu konzentrieren </a:t>
            </a:r>
            <a:r>
              <a:rPr lang="de-DE" sz="1800" dirty="0">
                <a:sym typeface="Wingdings" panose="05000000000000000000" pitchFamily="2" charset="2"/>
              </a:rPr>
              <a:t> reduziert Stress, schützt Gesundheit, hebt Stimmung</a:t>
            </a:r>
            <a:endParaRPr lang="de-DE" sz="1800" dirty="0"/>
          </a:p>
          <a:p>
            <a:pPr lvl="1">
              <a:lnSpc>
                <a:spcPct val="100000"/>
              </a:lnSpc>
              <a:spcBef>
                <a:spcPts val="300"/>
              </a:spcBef>
              <a:buFont typeface="Wingdings" panose="05000000000000000000" pitchFamily="2" charset="2"/>
              <a:buChar char="§"/>
            </a:pPr>
            <a:r>
              <a:rPr lang="de-DE" sz="1800" dirty="0"/>
              <a:t>Ca. 90% unserer täglich 60‘000 Gedanken sind nicht zielgerichtet und ca. 80% davon sind negativ</a:t>
            </a:r>
          </a:p>
          <a:p>
            <a:pPr lvl="1">
              <a:lnSpc>
                <a:spcPct val="100000"/>
              </a:lnSpc>
              <a:spcBef>
                <a:spcPts val="300"/>
              </a:spcBef>
              <a:buFont typeface="Wingdings" panose="05000000000000000000" pitchFamily="2" charset="2"/>
              <a:buChar char="§"/>
            </a:pPr>
            <a:r>
              <a:rPr lang="de-DE" sz="1800" b="1" dirty="0"/>
              <a:t>Die Qualität unserer Gedanken entscheidet über Erfolg oder Misserfolg im Leben</a:t>
            </a:r>
          </a:p>
          <a:p>
            <a:pPr lvl="1">
              <a:lnSpc>
                <a:spcPct val="100000"/>
              </a:lnSpc>
              <a:spcBef>
                <a:spcPts val="300"/>
              </a:spcBef>
              <a:buFont typeface="Wingdings" panose="05000000000000000000" pitchFamily="2" charset="2"/>
              <a:buChar char="§"/>
            </a:pPr>
            <a:r>
              <a:rPr lang="de-DE" sz="1800" b="1" dirty="0"/>
              <a:t>Um Gedanken und Gefühle in innere Stärke umzuwandeln, müssen wir uns aufs Positive fokussieren </a:t>
            </a:r>
            <a:r>
              <a:rPr lang="de-DE" sz="1800" dirty="0">
                <a:sym typeface="Wingdings" panose="05000000000000000000" pitchFamily="2" charset="2"/>
              </a:rPr>
              <a:t> Positiv Denken, Lösungsorientierung, uns mit positiven Menschen umgeben</a:t>
            </a:r>
            <a:endParaRPr lang="de-DE" sz="1800" dirty="0"/>
          </a:p>
          <a:p>
            <a:pPr lvl="1">
              <a:lnSpc>
                <a:spcPct val="100000"/>
              </a:lnSpc>
              <a:spcBef>
                <a:spcPts val="300"/>
              </a:spcBef>
              <a:buFont typeface="Wingdings" panose="05000000000000000000" pitchFamily="2" charset="2"/>
              <a:buChar char="§"/>
            </a:pPr>
            <a:r>
              <a:rPr lang="de-DE" sz="1800" dirty="0"/>
              <a:t>Mit gedanklichem Rückzugsort (Ort, mit dem wir Kraft und Zuversicht verbinden) können wir positive Gefühle erzeugen</a:t>
            </a:r>
          </a:p>
          <a:p>
            <a:pPr lvl="1">
              <a:lnSpc>
                <a:spcPct val="100000"/>
              </a:lnSpc>
              <a:spcBef>
                <a:spcPts val="300"/>
              </a:spcBef>
              <a:buFont typeface="Wingdings" panose="05000000000000000000" pitchFamily="2" charset="2"/>
              <a:buChar char="§"/>
            </a:pPr>
            <a:r>
              <a:rPr lang="de-DE" sz="1800" dirty="0"/>
              <a:t>Positive Gefühle können wir dauerhaft im Nervensystem verankern </a:t>
            </a:r>
            <a:r>
              <a:rPr lang="de-DE" sz="1800" dirty="0">
                <a:sym typeface="Wingdings" panose="05000000000000000000" pitchFamily="2" charset="2"/>
              </a:rPr>
              <a:t> Neuroplastizität: 1. Erfahrung machen, 2. Aufmerksamkeit einige Sekunden länger auf Erfahrung belassen</a:t>
            </a:r>
          </a:p>
          <a:p>
            <a:pPr lvl="1">
              <a:lnSpc>
                <a:spcPct val="100000"/>
              </a:lnSpc>
              <a:spcBef>
                <a:spcPts val="300"/>
              </a:spcBef>
              <a:buFont typeface="Wingdings" panose="05000000000000000000" pitchFamily="2" charset="2"/>
              <a:buChar char="§"/>
            </a:pPr>
            <a:r>
              <a:rPr lang="de-DE" sz="1800" b="1" dirty="0"/>
              <a:t>In kritischen Situationen zwei Atemzüge zuwarten, bis wir reagieren </a:t>
            </a:r>
            <a:r>
              <a:rPr lang="de-DE" sz="1800" dirty="0">
                <a:sym typeface="Wingdings" panose="05000000000000000000" pitchFamily="2" charset="2"/>
              </a:rPr>
              <a:t> damit wir später nichts bereuen  hat mit Informationsverarbeitung im Gehirn zu tun, Amygdala (alte Alarmglocke) steuert Reaktionen unmittelbar, d.h. vor dem präfrontalen Kortex, dem Zentrum für komplexes Denken</a:t>
            </a:r>
            <a:endParaRPr lang="de-DE" sz="18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14" name="Titel 13">
            <a:extLst>
              <a:ext uri="{FF2B5EF4-FFF2-40B4-BE49-F238E27FC236}">
                <a16:creationId xmlns:a16="http://schemas.microsoft.com/office/drawing/2014/main" id="{E63C5E41-532E-4B49-BC3E-ABCABB18E5AA}"/>
              </a:ext>
            </a:extLst>
          </p:cNvPr>
          <p:cNvSpPr>
            <a:spLocks noGrp="1"/>
          </p:cNvSpPr>
          <p:nvPr>
            <p:ph type="title"/>
          </p:nvPr>
        </p:nvSpPr>
        <p:spPr>
          <a:solidFill>
            <a:srgbClr val="005A96"/>
          </a:solidFill>
        </p:spPr>
        <p:txBody>
          <a:bodyPr/>
          <a:lstStyle/>
          <a:p>
            <a:r>
              <a:rPr lang="de-DE" dirty="0"/>
              <a:t>6. Selbstführung: Resilienz</a:t>
            </a:r>
            <a:endParaRPr lang="de-CH" dirty="0"/>
          </a:p>
        </p:txBody>
      </p:sp>
      <p:sp>
        <p:nvSpPr>
          <p:cNvPr id="18" name="Rechteck 17">
            <a:extLst>
              <a:ext uri="{FF2B5EF4-FFF2-40B4-BE49-F238E27FC236}">
                <a16:creationId xmlns:a16="http://schemas.microsoft.com/office/drawing/2014/main" id="{2CC65CB1-7173-48F5-97F7-E1F471B4F9EA}"/>
              </a:ext>
            </a:extLst>
          </p:cNvPr>
          <p:cNvSpPr/>
          <p:nvPr/>
        </p:nvSpPr>
        <p:spPr>
          <a:xfrm>
            <a:off x="0"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Geist / Psyche</a:t>
            </a:r>
            <a:endParaRPr lang="de-CH" sz="1600" b="1" dirty="0">
              <a:solidFill>
                <a:schemeClr val="bg1"/>
              </a:solidFill>
            </a:endParaRPr>
          </a:p>
        </p:txBody>
      </p:sp>
      <p:sp>
        <p:nvSpPr>
          <p:cNvPr id="25" name="Rechteck 24">
            <a:extLst>
              <a:ext uri="{FF2B5EF4-FFF2-40B4-BE49-F238E27FC236}">
                <a16:creationId xmlns:a16="http://schemas.microsoft.com/office/drawing/2014/main" id="{3352815D-EA33-47B1-B527-F854387915D7}"/>
              </a:ext>
            </a:extLst>
          </p:cNvPr>
          <p:cNvSpPr/>
          <p:nvPr/>
        </p:nvSpPr>
        <p:spPr>
          <a:xfrm>
            <a:off x="4093579"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Körper</a:t>
            </a:r>
            <a:endParaRPr lang="de-CH" sz="1600" dirty="0">
              <a:solidFill>
                <a:schemeClr val="bg1">
                  <a:lumMod val="75000"/>
                </a:schemeClr>
              </a:solidFill>
            </a:endParaRPr>
          </a:p>
        </p:txBody>
      </p:sp>
      <p:sp>
        <p:nvSpPr>
          <p:cNvPr id="26" name="Rechteck 25">
            <a:extLst>
              <a:ext uri="{FF2B5EF4-FFF2-40B4-BE49-F238E27FC236}">
                <a16:creationId xmlns:a16="http://schemas.microsoft.com/office/drawing/2014/main" id="{B132629D-C44C-4D3E-807E-458C0D1E0DA6}"/>
              </a:ext>
            </a:extLst>
          </p:cNvPr>
          <p:cNvSpPr/>
          <p:nvPr/>
        </p:nvSpPr>
        <p:spPr>
          <a:xfrm>
            <a:off x="8187161"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Umfeld</a:t>
            </a:r>
            <a:endParaRPr lang="de-CH" sz="1600" dirty="0">
              <a:solidFill>
                <a:schemeClr val="bg1">
                  <a:lumMod val="75000"/>
                </a:schemeClr>
              </a:solidFill>
            </a:endParaRPr>
          </a:p>
        </p:txBody>
      </p:sp>
    </p:spTree>
    <p:extLst>
      <p:ext uri="{BB962C8B-B14F-4D97-AF65-F5344CB8AC3E}">
        <p14:creationId xmlns:p14="http://schemas.microsoft.com/office/powerpoint/2010/main" val="428376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2FCA7F6F-A6A5-4170-B3FA-6131AE47344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301676"/>
            <a:ext cx="10643886" cy="4875287"/>
          </a:xfrm>
        </p:spPr>
        <p:txBody>
          <a:bodyPr>
            <a:noAutofit/>
          </a:bodyPr>
          <a:lstStyle/>
          <a:p>
            <a:pPr>
              <a:lnSpc>
                <a:spcPct val="100000"/>
              </a:lnSpc>
              <a:spcBef>
                <a:spcPts val="300"/>
              </a:spcBef>
              <a:buFont typeface="Wingdings" panose="05000000000000000000" pitchFamily="2" charset="2"/>
              <a:buChar char="§"/>
            </a:pPr>
            <a:r>
              <a:rPr lang="de-DE" sz="2200" dirty="0"/>
              <a:t>Lernbereitschaft:</a:t>
            </a:r>
          </a:p>
          <a:p>
            <a:pPr lvl="1">
              <a:lnSpc>
                <a:spcPct val="100000"/>
              </a:lnSpc>
              <a:spcBef>
                <a:spcPts val="300"/>
              </a:spcBef>
              <a:buFont typeface="Wingdings" panose="05000000000000000000" pitchFamily="2" charset="2"/>
              <a:buChar char="§"/>
            </a:pPr>
            <a:r>
              <a:rPr lang="de-DE" sz="1800" dirty="0"/>
              <a:t>Ca. 2/3 unserer Eigenschaften werden durch Lernen erworben</a:t>
            </a:r>
          </a:p>
          <a:p>
            <a:pPr lvl="1">
              <a:lnSpc>
                <a:spcPct val="100000"/>
              </a:lnSpc>
              <a:spcBef>
                <a:spcPts val="300"/>
              </a:spcBef>
              <a:buFont typeface="Wingdings" panose="05000000000000000000" pitchFamily="2" charset="2"/>
              <a:buChar char="§"/>
            </a:pPr>
            <a:r>
              <a:rPr lang="de-DE" sz="1800" dirty="0"/>
              <a:t>Lernen erfolgt in zwei Phasen </a:t>
            </a:r>
            <a:r>
              <a:rPr lang="de-DE" sz="1800" dirty="0">
                <a:sym typeface="Wingdings" panose="05000000000000000000" pitchFamily="2" charset="2"/>
              </a:rPr>
              <a:t> Aktivierung und Festigung</a:t>
            </a:r>
          </a:p>
          <a:p>
            <a:pPr lvl="1">
              <a:lnSpc>
                <a:spcPct val="100000"/>
              </a:lnSpc>
              <a:spcBef>
                <a:spcPts val="300"/>
              </a:spcBef>
              <a:buFont typeface="Wingdings" panose="05000000000000000000" pitchFamily="2" charset="2"/>
              <a:buChar char="§"/>
            </a:pPr>
            <a:r>
              <a:rPr lang="de-DE" sz="1800" dirty="0">
                <a:sym typeface="Wingdings" panose="05000000000000000000" pitchFamily="2" charset="2"/>
              </a:rPr>
              <a:t>Lernen begleitet uns das ganze Leben lang, denn </a:t>
            </a:r>
            <a:br>
              <a:rPr lang="de-DE" sz="1800" dirty="0">
                <a:sym typeface="Wingdings" panose="05000000000000000000" pitchFamily="2" charset="2"/>
              </a:rPr>
            </a:br>
            <a:r>
              <a:rPr lang="de-DE" sz="1800" dirty="0">
                <a:sym typeface="Wingdings" panose="05000000000000000000" pitchFamily="2" charset="2"/>
              </a:rPr>
              <a:t>Stillstand = kein Wachstum und damit Rückschritt</a:t>
            </a:r>
          </a:p>
          <a:p>
            <a:pPr lvl="1">
              <a:lnSpc>
                <a:spcPct val="100000"/>
              </a:lnSpc>
              <a:spcBef>
                <a:spcPts val="300"/>
              </a:spcBef>
              <a:buFont typeface="Wingdings" panose="05000000000000000000" pitchFamily="2" charset="2"/>
              <a:buChar char="§"/>
            </a:pPr>
            <a:r>
              <a:rPr lang="de-DE" sz="1800" dirty="0">
                <a:sym typeface="Wingdings" panose="05000000000000000000" pitchFamily="2" charset="2"/>
              </a:rPr>
              <a:t>Gefahr der Komfortzone  sie bietet Wohlbefinden</a:t>
            </a:r>
            <a:br>
              <a:rPr lang="de-DE" sz="1800" dirty="0">
                <a:sym typeface="Wingdings" panose="05000000000000000000" pitchFamily="2" charset="2"/>
              </a:rPr>
            </a:br>
            <a:r>
              <a:rPr lang="de-DE" sz="1800" dirty="0">
                <a:sym typeface="Wingdings" panose="05000000000000000000" pitchFamily="2" charset="2"/>
              </a:rPr>
              <a:t> &amp; Sicherheit doch Wachstum gibt es in der Lernzone </a:t>
            </a:r>
            <a:br>
              <a:rPr lang="de-DE" sz="1800" dirty="0">
                <a:sym typeface="Wingdings" panose="05000000000000000000" pitchFamily="2" charset="2"/>
              </a:rPr>
            </a:br>
            <a:r>
              <a:rPr lang="de-DE" sz="1800" dirty="0">
                <a:sym typeface="Wingdings" panose="05000000000000000000" pitchFamily="2" charset="2"/>
              </a:rPr>
              <a:t>Risiko, bei Veränderung von Lern- in Panikzone zu driften</a:t>
            </a:r>
          </a:p>
          <a:p>
            <a:pPr lvl="1">
              <a:lnSpc>
                <a:spcPct val="100000"/>
              </a:lnSpc>
              <a:spcBef>
                <a:spcPts val="300"/>
              </a:spcBef>
              <a:buFont typeface="Wingdings" panose="05000000000000000000" pitchFamily="2" charset="2"/>
              <a:buChar char="§"/>
            </a:pPr>
            <a:r>
              <a:rPr lang="de-DE" sz="1800" dirty="0">
                <a:sym typeface="Wingdings" panose="05000000000000000000" pitchFamily="2" charset="2"/>
              </a:rPr>
              <a:t>Panikzone = Kontrollverlust / Lähmung</a:t>
            </a:r>
          </a:p>
          <a:p>
            <a:pPr lvl="1">
              <a:lnSpc>
                <a:spcPct val="100000"/>
              </a:lnSpc>
              <a:spcBef>
                <a:spcPts val="300"/>
              </a:spcBef>
              <a:buFont typeface="Wingdings" panose="05000000000000000000" pitchFamily="2" charset="2"/>
              <a:buChar char="§"/>
            </a:pPr>
            <a:r>
              <a:rPr lang="de-DE" sz="1800" b="1" dirty="0">
                <a:sym typeface="Wingdings" panose="05000000000000000000" pitchFamily="2" charset="2"/>
              </a:rPr>
              <a:t>Bewusst Komfortzone verlassen, sich neuen Herausforderungen stellen  </a:t>
            </a:r>
            <a:r>
              <a:rPr lang="de-DE" sz="1800" b="1" dirty="0">
                <a:latin typeface="Calibri" panose="020F0502020204030204" pitchFamily="34" charset="0"/>
                <a:cs typeface="Calibri" panose="020F0502020204030204" pitchFamily="34" charset="0"/>
                <a:sym typeface="Wingdings" panose="05000000000000000000" pitchFamily="2" charset="2"/>
              </a:rPr>
              <a:t>«hungrig» bleiben</a:t>
            </a:r>
          </a:p>
          <a:p>
            <a:pPr>
              <a:lnSpc>
                <a:spcPct val="100000"/>
              </a:lnSpc>
              <a:spcBef>
                <a:spcPts val="300"/>
              </a:spcBef>
              <a:buFont typeface="Wingdings" panose="05000000000000000000" pitchFamily="2" charset="2"/>
              <a:buChar char="§"/>
            </a:pPr>
            <a:r>
              <a:rPr lang="de-DE" sz="2200" dirty="0"/>
              <a:t>Handlungsfähigkeit:</a:t>
            </a:r>
          </a:p>
          <a:p>
            <a:pPr lvl="1">
              <a:lnSpc>
                <a:spcPct val="100000"/>
              </a:lnSpc>
              <a:spcBef>
                <a:spcPts val="300"/>
              </a:spcBef>
              <a:buFont typeface="Wingdings" panose="05000000000000000000" pitchFamily="2" charset="2"/>
              <a:buChar char="§"/>
            </a:pPr>
            <a:r>
              <a:rPr lang="de-DE" sz="1800" dirty="0"/>
              <a:t>= sein Handeln selbst aktiv zu bestimmen ≠ Handlungsunfähigkeit bedeutet Hilflosigkeit, Angst und Stress</a:t>
            </a:r>
          </a:p>
          <a:p>
            <a:pPr lvl="1">
              <a:lnSpc>
                <a:spcPct val="100000"/>
              </a:lnSpc>
              <a:spcBef>
                <a:spcPts val="300"/>
              </a:spcBef>
              <a:buFont typeface="Wingdings" panose="05000000000000000000" pitchFamily="2" charset="2"/>
              <a:buChar char="§"/>
            </a:pPr>
            <a:r>
              <a:rPr lang="de-DE" sz="1800" b="1" dirty="0"/>
              <a:t>Handlungsfähigkeit macht Freude, gibt Energie, stärkt das Selbstvertrauen und das Durchhaltevermögen</a:t>
            </a:r>
          </a:p>
          <a:p>
            <a:pPr lvl="1">
              <a:lnSpc>
                <a:spcPct val="100000"/>
              </a:lnSpc>
              <a:spcBef>
                <a:spcPts val="300"/>
              </a:spcBef>
              <a:buFont typeface="Wingdings" panose="05000000000000000000" pitchFamily="2" charset="2"/>
              <a:buChar char="§"/>
            </a:pPr>
            <a:r>
              <a:rPr lang="de-DE" sz="1800" dirty="0"/>
              <a:t>Wir sind viel mehr zu leisten im Stande, als dass wir uns zutrauen </a:t>
            </a:r>
            <a:r>
              <a:rPr lang="de-DE" sz="1800" dirty="0">
                <a:sym typeface="Wingdings" panose="05000000000000000000" pitchFamily="2" charset="2"/>
              </a:rPr>
              <a:t> sich </a:t>
            </a:r>
            <a:r>
              <a:rPr lang="de-DE" sz="1800" dirty="0" err="1">
                <a:sym typeface="Wingdings" panose="05000000000000000000" pitchFamily="2" charset="2"/>
              </a:rPr>
              <a:t>grossen</a:t>
            </a:r>
            <a:r>
              <a:rPr lang="de-DE" sz="1800" dirty="0">
                <a:sym typeface="Wingdings" panose="05000000000000000000" pitchFamily="2" charset="2"/>
              </a:rPr>
              <a:t> Herausforderungen stellen und daraus Sicherheit gewinnen</a:t>
            </a:r>
          </a:p>
          <a:p>
            <a:pPr marL="0" indent="0">
              <a:lnSpc>
                <a:spcPct val="100000"/>
              </a:lnSpc>
              <a:spcBef>
                <a:spcPts val="300"/>
              </a:spcBef>
              <a:buNone/>
            </a:pPr>
            <a:endParaRPr lang="de-DE" sz="2200" dirty="0">
              <a:sym typeface="Wingdings" panose="05000000000000000000" pitchFamily="2" charset="2"/>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14" name="Titel 13">
            <a:extLst>
              <a:ext uri="{FF2B5EF4-FFF2-40B4-BE49-F238E27FC236}">
                <a16:creationId xmlns:a16="http://schemas.microsoft.com/office/drawing/2014/main" id="{E63C5E41-532E-4B49-BC3E-ABCABB18E5AA}"/>
              </a:ext>
            </a:extLst>
          </p:cNvPr>
          <p:cNvSpPr>
            <a:spLocks noGrp="1"/>
          </p:cNvSpPr>
          <p:nvPr>
            <p:ph type="title"/>
          </p:nvPr>
        </p:nvSpPr>
        <p:spPr>
          <a:solidFill>
            <a:srgbClr val="005A96"/>
          </a:solidFill>
        </p:spPr>
        <p:txBody>
          <a:bodyPr/>
          <a:lstStyle/>
          <a:p>
            <a:r>
              <a:rPr lang="de-DE" dirty="0"/>
              <a:t>6. Selbstführung: Resilienz</a:t>
            </a:r>
            <a:endParaRPr lang="de-CH" dirty="0"/>
          </a:p>
        </p:txBody>
      </p:sp>
      <p:sp>
        <p:nvSpPr>
          <p:cNvPr id="18" name="Rechteck 17">
            <a:extLst>
              <a:ext uri="{FF2B5EF4-FFF2-40B4-BE49-F238E27FC236}">
                <a16:creationId xmlns:a16="http://schemas.microsoft.com/office/drawing/2014/main" id="{2CC65CB1-7173-48F5-97F7-E1F471B4F9EA}"/>
              </a:ext>
            </a:extLst>
          </p:cNvPr>
          <p:cNvSpPr/>
          <p:nvPr/>
        </p:nvSpPr>
        <p:spPr>
          <a:xfrm>
            <a:off x="0"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Geist / Psyche</a:t>
            </a:r>
            <a:endParaRPr lang="de-CH" sz="1600" b="1" dirty="0">
              <a:solidFill>
                <a:schemeClr val="bg1"/>
              </a:solidFill>
            </a:endParaRPr>
          </a:p>
        </p:txBody>
      </p:sp>
      <p:sp>
        <p:nvSpPr>
          <p:cNvPr id="25" name="Rechteck 24">
            <a:extLst>
              <a:ext uri="{FF2B5EF4-FFF2-40B4-BE49-F238E27FC236}">
                <a16:creationId xmlns:a16="http://schemas.microsoft.com/office/drawing/2014/main" id="{3352815D-EA33-47B1-B527-F854387915D7}"/>
              </a:ext>
            </a:extLst>
          </p:cNvPr>
          <p:cNvSpPr/>
          <p:nvPr/>
        </p:nvSpPr>
        <p:spPr>
          <a:xfrm>
            <a:off x="4093579"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Körper</a:t>
            </a:r>
            <a:endParaRPr lang="de-CH" sz="1600" dirty="0">
              <a:solidFill>
                <a:schemeClr val="bg1">
                  <a:lumMod val="75000"/>
                </a:schemeClr>
              </a:solidFill>
            </a:endParaRPr>
          </a:p>
        </p:txBody>
      </p:sp>
      <p:sp>
        <p:nvSpPr>
          <p:cNvPr id="26" name="Rechteck 25">
            <a:extLst>
              <a:ext uri="{FF2B5EF4-FFF2-40B4-BE49-F238E27FC236}">
                <a16:creationId xmlns:a16="http://schemas.microsoft.com/office/drawing/2014/main" id="{B132629D-C44C-4D3E-807E-458C0D1E0DA6}"/>
              </a:ext>
            </a:extLst>
          </p:cNvPr>
          <p:cNvSpPr/>
          <p:nvPr/>
        </p:nvSpPr>
        <p:spPr>
          <a:xfrm>
            <a:off x="8187161"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Umfeld</a:t>
            </a:r>
            <a:endParaRPr lang="de-CH" sz="1600" dirty="0">
              <a:solidFill>
                <a:schemeClr val="bg1">
                  <a:lumMod val="75000"/>
                </a:schemeClr>
              </a:solidFill>
            </a:endParaRPr>
          </a:p>
        </p:txBody>
      </p:sp>
      <p:graphicFrame>
        <p:nvGraphicFramePr>
          <p:cNvPr id="9" name="Diagramm 8">
            <a:extLst>
              <a:ext uri="{FF2B5EF4-FFF2-40B4-BE49-F238E27FC236}">
                <a16:creationId xmlns:a16="http://schemas.microsoft.com/office/drawing/2014/main" id="{CA92E234-2166-4499-962A-A332F9115D20}"/>
              </a:ext>
            </a:extLst>
          </p:cNvPr>
          <p:cNvGraphicFramePr/>
          <p:nvPr>
            <p:extLst>
              <p:ext uri="{D42A27DB-BD31-4B8C-83A1-F6EECF244321}">
                <p14:modId xmlns:p14="http://schemas.microsoft.com/office/powerpoint/2010/main" val="3669706185"/>
              </p:ext>
            </p:extLst>
          </p:nvPr>
        </p:nvGraphicFramePr>
        <p:xfrm>
          <a:off x="5326300" y="1714241"/>
          <a:ext cx="8181355" cy="2378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69174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2FCA7F6F-A6A5-4170-B3FA-6131AE47344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301676"/>
            <a:ext cx="10643886" cy="4875287"/>
          </a:xfrm>
        </p:spPr>
        <p:txBody>
          <a:bodyPr>
            <a:noAutofit/>
          </a:bodyPr>
          <a:lstStyle/>
          <a:p>
            <a:pPr>
              <a:lnSpc>
                <a:spcPct val="100000"/>
              </a:lnSpc>
              <a:spcBef>
                <a:spcPts val="300"/>
              </a:spcBef>
              <a:buFont typeface="Wingdings" panose="05000000000000000000" pitchFamily="2" charset="2"/>
              <a:buChar char="§"/>
            </a:pPr>
            <a:r>
              <a:rPr lang="de-DE" sz="2200" dirty="0"/>
              <a:t>Handlungsfähigkeit:</a:t>
            </a:r>
          </a:p>
          <a:p>
            <a:pPr lvl="1">
              <a:lnSpc>
                <a:spcPct val="100000"/>
              </a:lnSpc>
              <a:spcBef>
                <a:spcPts val="300"/>
              </a:spcBef>
              <a:buFont typeface="Wingdings" panose="05000000000000000000" pitchFamily="2" charset="2"/>
              <a:buChar char="§"/>
            </a:pPr>
            <a:r>
              <a:rPr lang="de-DE" sz="1800" dirty="0">
                <a:sym typeface="Wingdings" panose="05000000000000000000" pitchFamily="2" charset="2"/>
              </a:rPr>
              <a:t>Bevorstehende Herausforderungen mit mentaler Vorbereitung erfolgreicher bewältigen</a:t>
            </a:r>
          </a:p>
          <a:p>
            <a:pPr lvl="1">
              <a:lnSpc>
                <a:spcPct val="100000"/>
              </a:lnSpc>
              <a:spcBef>
                <a:spcPts val="300"/>
              </a:spcBef>
              <a:buFont typeface="Wingdings" panose="05000000000000000000" pitchFamily="2" charset="2"/>
              <a:buChar char="§"/>
            </a:pPr>
            <a:r>
              <a:rPr lang="de-DE" sz="1800" b="1" dirty="0">
                <a:sym typeface="Wingdings" panose="05000000000000000000" pitchFamily="2" charset="2"/>
              </a:rPr>
              <a:t>Den Fokus darauf legen, wo wir Handlungsfähigkeit haben </a:t>
            </a:r>
            <a:r>
              <a:rPr lang="de-DE" sz="1800" dirty="0">
                <a:sym typeface="Wingdings" panose="05000000000000000000" pitchFamily="2" charset="2"/>
              </a:rPr>
              <a:t> </a:t>
            </a:r>
            <a:r>
              <a:rPr lang="de-DE" sz="1800" i="1" dirty="0">
                <a:sym typeface="Wingdings" panose="05000000000000000000" pitchFamily="2" charset="2"/>
              </a:rPr>
              <a:t>«Hast du ein Problem, dann löse es, kannst du es nicht lösen,  dann mache kein Problem daraus.» </a:t>
            </a:r>
            <a:r>
              <a:rPr lang="de-DE" sz="1200" dirty="0">
                <a:sym typeface="Wingdings" panose="05000000000000000000" pitchFamily="2" charset="2"/>
              </a:rPr>
              <a:t>Siddhartha Gautama (Buddha), 560 - 480 v. Chr., indischer Religionsstifter</a:t>
            </a:r>
          </a:p>
          <a:p>
            <a:pPr lvl="1">
              <a:lnSpc>
                <a:spcPct val="100000"/>
              </a:lnSpc>
              <a:spcBef>
                <a:spcPts val="300"/>
              </a:spcBef>
              <a:buFont typeface="Wingdings" panose="05000000000000000000" pitchFamily="2" charset="2"/>
              <a:buChar char="§"/>
            </a:pPr>
            <a:r>
              <a:rPr lang="de-DE" sz="1800" dirty="0">
                <a:sym typeface="Wingdings" panose="05000000000000000000" pitchFamily="2" charset="2"/>
              </a:rPr>
              <a:t>Handeln  keine Ausreden </a:t>
            </a:r>
            <a:r>
              <a:rPr lang="de-DE" sz="1800" dirty="0">
                <a:latin typeface="Calibri" panose="020F0502020204030204" pitchFamily="34" charset="0"/>
                <a:cs typeface="Calibri" panose="020F0502020204030204" pitchFamily="34" charset="0"/>
                <a:sym typeface="Wingdings" panose="05000000000000000000" pitchFamily="2" charset="2"/>
              </a:rPr>
              <a:t>«ich konnte nicht, weil…», Resultate zählen, Verantwortung übernehmen</a:t>
            </a:r>
          </a:p>
          <a:p>
            <a:pPr>
              <a:lnSpc>
                <a:spcPct val="100000"/>
              </a:lnSpc>
              <a:spcBef>
                <a:spcPts val="300"/>
              </a:spcBef>
              <a:buFont typeface="Wingdings" panose="05000000000000000000" pitchFamily="2" charset="2"/>
              <a:buChar char="§"/>
            </a:pPr>
            <a:r>
              <a:rPr lang="de-DE" sz="2200" dirty="0"/>
              <a:t>Freude:</a:t>
            </a:r>
          </a:p>
          <a:p>
            <a:pPr lvl="1">
              <a:lnSpc>
                <a:spcPct val="100000"/>
              </a:lnSpc>
              <a:spcBef>
                <a:spcPts val="300"/>
              </a:spcBef>
              <a:buFont typeface="Wingdings" panose="05000000000000000000" pitchFamily="2" charset="2"/>
              <a:buChar char="§"/>
            </a:pPr>
            <a:r>
              <a:rPr lang="de-DE" sz="1800" dirty="0"/>
              <a:t>Prägt unsere Lebensqualität, unser Wohlbefinden </a:t>
            </a:r>
            <a:r>
              <a:rPr lang="de-DE" sz="1800" dirty="0">
                <a:sym typeface="Wingdings" panose="05000000000000000000" pitchFamily="2" charset="2"/>
              </a:rPr>
              <a:t> motiviert, treibt uns an und macht zufrieden</a:t>
            </a:r>
          </a:p>
          <a:p>
            <a:pPr lvl="1">
              <a:lnSpc>
                <a:spcPct val="100000"/>
              </a:lnSpc>
              <a:spcBef>
                <a:spcPts val="300"/>
              </a:spcBef>
              <a:buFont typeface="Wingdings" panose="05000000000000000000" pitchFamily="2" charset="2"/>
              <a:buChar char="§"/>
            </a:pPr>
            <a:r>
              <a:rPr lang="de-DE" sz="1800" b="1" dirty="0"/>
              <a:t>Wenn wir in jeder Situation etwas finden, worüber wir uns freuen können, sind wir viel leistungsfähiger</a:t>
            </a:r>
          </a:p>
          <a:p>
            <a:pPr lvl="1">
              <a:lnSpc>
                <a:spcPct val="100000"/>
              </a:lnSpc>
              <a:spcBef>
                <a:spcPts val="300"/>
              </a:spcBef>
              <a:buFont typeface="Wingdings" panose="05000000000000000000" pitchFamily="2" charset="2"/>
              <a:buChar char="§"/>
            </a:pPr>
            <a:r>
              <a:rPr lang="de-DE" sz="1800" dirty="0"/>
              <a:t>Positive Denkweise lenkt unsere Aufmerksamkeit auf Dinge, die uns freuen und begeistern</a:t>
            </a:r>
          </a:p>
          <a:p>
            <a:pPr lvl="1">
              <a:lnSpc>
                <a:spcPct val="100000"/>
              </a:lnSpc>
              <a:spcBef>
                <a:spcPts val="300"/>
              </a:spcBef>
              <a:buFont typeface="Wingdings" panose="05000000000000000000" pitchFamily="2" charset="2"/>
              <a:buChar char="§"/>
            </a:pPr>
            <a:r>
              <a:rPr lang="de-DE" sz="1800" dirty="0"/>
              <a:t>Sich überlegen, wie man anderen Menschen eine Freude bereiten kann</a:t>
            </a:r>
          </a:p>
          <a:p>
            <a:pPr>
              <a:lnSpc>
                <a:spcPct val="100000"/>
              </a:lnSpc>
              <a:spcBef>
                <a:spcPts val="300"/>
              </a:spcBef>
              <a:buFont typeface="Wingdings" panose="05000000000000000000" pitchFamily="2" charset="2"/>
              <a:buChar char="§"/>
            </a:pPr>
            <a:r>
              <a:rPr lang="de-DE" sz="2200" dirty="0"/>
              <a:t>Dankbarkeit:</a:t>
            </a:r>
          </a:p>
          <a:p>
            <a:pPr lvl="1">
              <a:lnSpc>
                <a:spcPct val="100000"/>
              </a:lnSpc>
              <a:spcBef>
                <a:spcPts val="300"/>
              </a:spcBef>
              <a:buFont typeface="Wingdings" panose="05000000000000000000" pitchFamily="2" charset="2"/>
              <a:buChar char="§"/>
            </a:pPr>
            <a:r>
              <a:rPr lang="de-DE" sz="1800" dirty="0"/>
              <a:t>Ist wie Freude eine positive Emotion, die uns schützt und stärkt</a:t>
            </a:r>
          </a:p>
          <a:p>
            <a:pPr lvl="1">
              <a:lnSpc>
                <a:spcPct val="100000"/>
              </a:lnSpc>
              <a:spcBef>
                <a:spcPts val="300"/>
              </a:spcBef>
              <a:buFont typeface="Wingdings" panose="05000000000000000000" pitchFamily="2" charset="2"/>
              <a:buChar char="§"/>
            </a:pPr>
            <a:r>
              <a:rPr lang="de-DE" sz="1800" dirty="0"/>
              <a:t>Hilft uns, von Verlust und Trauma zu erholen</a:t>
            </a:r>
          </a:p>
          <a:p>
            <a:pPr lvl="1">
              <a:lnSpc>
                <a:spcPct val="100000"/>
              </a:lnSpc>
              <a:spcBef>
                <a:spcPts val="300"/>
              </a:spcBef>
              <a:buFont typeface="Wingdings" panose="05000000000000000000" pitchFamily="2" charset="2"/>
              <a:buChar char="§"/>
            </a:pPr>
            <a:r>
              <a:rPr lang="de-DE" sz="1800" dirty="0"/>
              <a:t>Hat in Beziehungen positive Wirkung </a:t>
            </a:r>
            <a:r>
              <a:rPr lang="de-DE" sz="1800" dirty="0">
                <a:sym typeface="Wingdings" panose="05000000000000000000" pitchFamily="2" charset="2"/>
              </a:rPr>
              <a:t> löst im Empfänger Gefühl der </a:t>
            </a:r>
            <a:r>
              <a:rPr lang="de-DE" sz="1800" dirty="0" err="1">
                <a:sym typeface="Wingdings" panose="05000000000000000000" pitchFamily="2" charset="2"/>
              </a:rPr>
              <a:t>Grosszügigkeit</a:t>
            </a:r>
            <a:r>
              <a:rPr lang="de-DE" sz="1800" dirty="0">
                <a:sym typeface="Wingdings" panose="05000000000000000000" pitchFamily="2" charset="2"/>
              </a:rPr>
              <a:t> aus</a:t>
            </a:r>
          </a:p>
          <a:p>
            <a:pPr lvl="1">
              <a:lnSpc>
                <a:spcPct val="100000"/>
              </a:lnSpc>
              <a:spcBef>
                <a:spcPts val="300"/>
              </a:spcBef>
              <a:buFont typeface="Wingdings" panose="05000000000000000000" pitchFamily="2" charset="2"/>
              <a:buChar char="§"/>
            </a:pPr>
            <a:r>
              <a:rPr lang="de-DE" sz="1800" b="1" dirty="0">
                <a:sym typeface="Wingdings" panose="05000000000000000000" pitchFamily="2" charset="2"/>
              </a:rPr>
              <a:t>Dankbarkeit und Lob aussprechen, wenn ein Ziel erreicht wurde </a:t>
            </a:r>
            <a:r>
              <a:rPr lang="de-DE" sz="1800" dirty="0">
                <a:sym typeface="Wingdings" panose="05000000000000000000" pitchFamily="2" charset="2"/>
              </a:rPr>
              <a:t> gibt Kraft zum weitermachen</a:t>
            </a:r>
          </a:p>
          <a:p>
            <a:pPr lvl="1">
              <a:lnSpc>
                <a:spcPct val="100000"/>
              </a:lnSpc>
              <a:spcBef>
                <a:spcPts val="300"/>
              </a:spcBef>
            </a:pPr>
            <a:endParaRPr lang="de-DE" sz="18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14" name="Titel 13">
            <a:extLst>
              <a:ext uri="{FF2B5EF4-FFF2-40B4-BE49-F238E27FC236}">
                <a16:creationId xmlns:a16="http://schemas.microsoft.com/office/drawing/2014/main" id="{E63C5E41-532E-4B49-BC3E-ABCABB18E5AA}"/>
              </a:ext>
            </a:extLst>
          </p:cNvPr>
          <p:cNvSpPr>
            <a:spLocks noGrp="1"/>
          </p:cNvSpPr>
          <p:nvPr>
            <p:ph type="title"/>
          </p:nvPr>
        </p:nvSpPr>
        <p:spPr>
          <a:solidFill>
            <a:srgbClr val="005A96"/>
          </a:solidFill>
        </p:spPr>
        <p:txBody>
          <a:bodyPr/>
          <a:lstStyle/>
          <a:p>
            <a:r>
              <a:rPr lang="de-DE" dirty="0"/>
              <a:t>6. Selbstführung: Resilienz</a:t>
            </a:r>
            <a:endParaRPr lang="de-CH" dirty="0"/>
          </a:p>
        </p:txBody>
      </p:sp>
      <p:sp>
        <p:nvSpPr>
          <p:cNvPr id="18" name="Rechteck 17">
            <a:extLst>
              <a:ext uri="{FF2B5EF4-FFF2-40B4-BE49-F238E27FC236}">
                <a16:creationId xmlns:a16="http://schemas.microsoft.com/office/drawing/2014/main" id="{2CC65CB1-7173-48F5-97F7-E1F471B4F9EA}"/>
              </a:ext>
            </a:extLst>
          </p:cNvPr>
          <p:cNvSpPr/>
          <p:nvPr/>
        </p:nvSpPr>
        <p:spPr>
          <a:xfrm>
            <a:off x="0"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Geist / Psyche</a:t>
            </a:r>
            <a:endParaRPr lang="de-CH" sz="1600" b="1" dirty="0">
              <a:solidFill>
                <a:schemeClr val="bg1"/>
              </a:solidFill>
            </a:endParaRPr>
          </a:p>
        </p:txBody>
      </p:sp>
      <p:sp>
        <p:nvSpPr>
          <p:cNvPr id="25" name="Rechteck 24">
            <a:extLst>
              <a:ext uri="{FF2B5EF4-FFF2-40B4-BE49-F238E27FC236}">
                <a16:creationId xmlns:a16="http://schemas.microsoft.com/office/drawing/2014/main" id="{3352815D-EA33-47B1-B527-F854387915D7}"/>
              </a:ext>
            </a:extLst>
          </p:cNvPr>
          <p:cNvSpPr/>
          <p:nvPr/>
        </p:nvSpPr>
        <p:spPr>
          <a:xfrm>
            <a:off x="4093579"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Körper</a:t>
            </a:r>
            <a:endParaRPr lang="de-CH" sz="1600" dirty="0">
              <a:solidFill>
                <a:schemeClr val="bg1">
                  <a:lumMod val="75000"/>
                </a:schemeClr>
              </a:solidFill>
            </a:endParaRPr>
          </a:p>
        </p:txBody>
      </p:sp>
      <p:sp>
        <p:nvSpPr>
          <p:cNvPr id="26" name="Rechteck 25">
            <a:extLst>
              <a:ext uri="{FF2B5EF4-FFF2-40B4-BE49-F238E27FC236}">
                <a16:creationId xmlns:a16="http://schemas.microsoft.com/office/drawing/2014/main" id="{B132629D-C44C-4D3E-807E-458C0D1E0DA6}"/>
              </a:ext>
            </a:extLst>
          </p:cNvPr>
          <p:cNvSpPr/>
          <p:nvPr/>
        </p:nvSpPr>
        <p:spPr>
          <a:xfrm>
            <a:off x="8187161"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Umfeld</a:t>
            </a:r>
            <a:endParaRPr lang="de-CH" sz="1600" dirty="0">
              <a:solidFill>
                <a:schemeClr val="bg1">
                  <a:lumMod val="75000"/>
                </a:schemeClr>
              </a:solidFill>
            </a:endParaRPr>
          </a:p>
        </p:txBody>
      </p:sp>
    </p:spTree>
    <p:extLst>
      <p:ext uri="{BB962C8B-B14F-4D97-AF65-F5344CB8AC3E}">
        <p14:creationId xmlns:p14="http://schemas.microsoft.com/office/powerpoint/2010/main" val="11736404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2FCA7F6F-A6A5-4170-B3FA-6131AE47344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22300"/>
            <a:ext cx="10643886" cy="4373638"/>
          </a:xfrm>
        </p:spPr>
        <p:txBody>
          <a:bodyPr>
            <a:noAutofit/>
          </a:bodyPr>
          <a:lstStyle/>
          <a:p>
            <a:pPr>
              <a:lnSpc>
                <a:spcPct val="100000"/>
              </a:lnSpc>
              <a:spcBef>
                <a:spcPts val="300"/>
              </a:spcBef>
              <a:buFont typeface="Wingdings" panose="05000000000000000000" pitchFamily="2" charset="2"/>
              <a:buChar char="§"/>
            </a:pPr>
            <a:r>
              <a:rPr lang="de-DE" sz="2200" dirty="0"/>
              <a:t>Die fünf Faktoren: Achtsamkeit, </a:t>
            </a:r>
            <a:br>
              <a:rPr lang="de-DE" sz="2200" dirty="0"/>
            </a:br>
            <a:r>
              <a:rPr lang="de-DE" sz="2200" dirty="0"/>
              <a:t>Lernbereitschaft, Handlungsfähigkeit, </a:t>
            </a:r>
            <a:br>
              <a:rPr lang="de-DE" sz="2200" dirty="0"/>
            </a:br>
            <a:r>
              <a:rPr lang="de-DE" sz="2200" dirty="0"/>
              <a:t>Freude und Dankbarkeit sind von </a:t>
            </a:r>
            <a:br>
              <a:rPr lang="de-DE" sz="2200" dirty="0"/>
            </a:br>
            <a:r>
              <a:rPr lang="de-DE" sz="2200" dirty="0"/>
              <a:t>zentraler Bedeutung, um innere Stärke</a:t>
            </a:r>
            <a:br>
              <a:rPr lang="de-DE" sz="2200" dirty="0"/>
            </a:br>
            <a:r>
              <a:rPr lang="de-DE" sz="2200" dirty="0"/>
              <a:t>aufzubauen und Resilienz zu entwickeln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14" name="Titel 13">
            <a:extLst>
              <a:ext uri="{FF2B5EF4-FFF2-40B4-BE49-F238E27FC236}">
                <a16:creationId xmlns:a16="http://schemas.microsoft.com/office/drawing/2014/main" id="{E63C5E41-532E-4B49-BC3E-ABCABB18E5AA}"/>
              </a:ext>
            </a:extLst>
          </p:cNvPr>
          <p:cNvSpPr>
            <a:spLocks noGrp="1"/>
          </p:cNvSpPr>
          <p:nvPr>
            <p:ph type="title"/>
          </p:nvPr>
        </p:nvSpPr>
        <p:spPr>
          <a:solidFill>
            <a:srgbClr val="005A96"/>
          </a:solidFill>
        </p:spPr>
        <p:txBody>
          <a:bodyPr/>
          <a:lstStyle/>
          <a:p>
            <a:r>
              <a:rPr lang="de-DE" dirty="0"/>
              <a:t>6. Selbstführung: Resilienz</a:t>
            </a:r>
            <a:endParaRPr lang="de-CH" dirty="0"/>
          </a:p>
        </p:txBody>
      </p:sp>
      <p:sp>
        <p:nvSpPr>
          <p:cNvPr id="18" name="Rechteck 17">
            <a:extLst>
              <a:ext uri="{FF2B5EF4-FFF2-40B4-BE49-F238E27FC236}">
                <a16:creationId xmlns:a16="http://schemas.microsoft.com/office/drawing/2014/main" id="{2CC65CB1-7173-48F5-97F7-E1F471B4F9EA}"/>
              </a:ext>
            </a:extLst>
          </p:cNvPr>
          <p:cNvSpPr/>
          <p:nvPr/>
        </p:nvSpPr>
        <p:spPr>
          <a:xfrm>
            <a:off x="0"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Geist / Psyche</a:t>
            </a:r>
            <a:endParaRPr lang="de-CH" sz="1600" b="1" dirty="0">
              <a:solidFill>
                <a:schemeClr val="bg1"/>
              </a:solidFill>
            </a:endParaRPr>
          </a:p>
        </p:txBody>
      </p:sp>
      <p:sp>
        <p:nvSpPr>
          <p:cNvPr id="25" name="Rechteck 24">
            <a:extLst>
              <a:ext uri="{FF2B5EF4-FFF2-40B4-BE49-F238E27FC236}">
                <a16:creationId xmlns:a16="http://schemas.microsoft.com/office/drawing/2014/main" id="{3352815D-EA33-47B1-B527-F854387915D7}"/>
              </a:ext>
            </a:extLst>
          </p:cNvPr>
          <p:cNvSpPr/>
          <p:nvPr/>
        </p:nvSpPr>
        <p:spPr>
          <a:xfrm>
            <a:off x="4093579"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Körper</a:t>
            </a:r>
            <a:endParaRPr lang="de-CH" sz="1600" dirty="0">
              <a:solidFill>
                <a:schemeClr val="bg1">
                  <a:lumMod val="75000"/>
                </a:schemeClr>
              </a:solidFill>
            </a:endParaRPr>
          </a:p>
        </p:txBody>
      </p:sp>
      <p:sp>
        <p:nvSpPr>
          <p:cNvPr id="26" name="Rechteck 25">
            <a:extLst>
              <a:ext uri="{FF2B5EF4-FFF2-40B4-BE49-F238E27FC236}">
                <a16:creationId xmlns:a16="http://schemas.microsoft.com/office/drawing/2014/main" id="{B132629D-C44C-4D3E-807E-458C0D1E0DA6}"/>
              </a:ext>
            </a:extLst>
          </p:cNvPr>
          <p:cNvSpPr/>
          <p:nvPr/>
        </p:nvSpPr>
        <p:spPr>
          <a:xfrm>
            <a:off x="8187161"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Umfeld</a:t>
            </a:r>
            <a:endParaRPr lang="de-CH" sz="1600" dirty="0">
              <a:solidFill>
                <a:schemeClr val="bg1">
                  <a:lumMod val="75000"/>
                </a:schemeClr>
              </a:solidFill>
            </a:endParaRPr>
          </a:p>
        </p:txBody>
      </p:sp>
      <p:graphicFrame>
        <p:nvGraphicFramePr>
          <p:cNvPr id="10" name="Diagramm 9">
            <a:extLst>
              <a:ext uri="{FF2B5EF4-FFF2-40B4-BE49-F238E27FC236}">
                <a16:creationId xmlns:a16="http://schemas.microsoft.com/office/drawing/2014/main" id="{FA1453A6-AC25-40EF-A12B-87B2A236B620}"/>
              </a:ext>
            </a:extLst>
          </p:cNvPr>
          <p:cNvGraphicFramePr/>
          <p:nvPr>
            <p:extLst>
              <p:ext uri="{D42A27DB-BD31-4B8C-83A1-F6EECF244321}">
                <p14:modId xmlns:p14="http://schemas.microsoft.com/office/powerpoint/2010/main" val="1239433652"/>
              </p:ext>
            </p:extLst>
          </p:nvPr>
        </p:nvGraphicFramePr>
        <p:xfrm>
          <a:off x="4847128" y="1400888"/>
          <a:ext cx="7344872" cy="4848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74097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2FCA7F6F-A6A5-4170-B3FA-6131AE47344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22300"/>
            <a:ext cx="10643886" cy="4373638"/>
          </a:xfrm>
        </p:spPr>
        <p:txBody>
          <a:bodyPr>
            <a:noAutofit/>
          </a:bodyPr>
          <a:lstStyle/>
          <a:p>
            <a:pPr marL="0" indent="0">
              <a:lnSpc>
                <a:spcPct val="100000"/>
              </a:lnSpc>
              <a:spcBef>
                <a:spcPts val="300"/>
              </a:spcBef>
              <a:buNone/>
            </a:pPr>
            <a:r>
              <a:rPr lang="de-DE" sz="2200" i="1" dirty="0"/>
              <a:t>«Sorge Dich gut um Deinen Körper. </a:t>
            </a:r>
            <a:br>
              <a:rPr lang="de-DE" sz="2200" i="1" dirty="0"/>
            </a:br>
            <a:r>
              <a:rPr lang="de-DE" sz="2200" i="1" dirty="0"/>
              <a:t>Es ist der einzige Ort, den Du zum Leben hast.» </a:t>
            </a:r>
            <a:br>
              <a:rPr lang="de-DE" sz="2200" i="1" dirty="0"/>
            </a:br>
            <a:r>
              <a:rPr lang="de-DE" sz="1200" dirty="0"/>
              <a:t>Jim Rohn, 1930 – 2009, US-amerikanischer Unternehmer</a:t>
            </a:r>
          </a:p>
          <a:p>
            <a:pPr>
              <a:lnSpc>
                <a:spcPct val="100000"/>
              </a:lnSpc>
              <a:spcBef>
                <a:spcPts val="300"/>
              </a:spcBef>
              <a:buFont typeface="Wingdings" panose="05000000000000000000" pitchFamily="2" charset="2"/>
              <a:buChar char="§"/>
            </a:pPr>
            <a:r>
              <a:rPr lang="de-DE" sz="2200" dirty="0"/>
              <a:t>Nebst der geistigen / psychischen</a:t>
            </a:r>
            <a:br>
              <a:rPr lang="de-DE" sz="2200" dirty="0"/>
            </a:br>
            <a:r>
              <a:rPr lang="de-DE" sz="2200" dirty="0"/>
              <a:t>Verfassung ist die körperliche</a:t>
            </a:r>
            <a:br>
              <a:rPr lang="de-DE" sz="2200" dirty="0"/>
            </a:br>
            <a:r>
              <a:rPr lang="de-DE" sz="2200" dirty="0"/>
              <a:t>Konstitution die Grundlage für</a:t>
            </a:r>
            <a:br>
              <a:rPr lang="de-DE" sz="2200" dirty="0"/>
            </a:br>
            <a:r>
              <a:rPr lang="de-DE" sz="2200" dirty="0"/>
              <a:t>ein resilientes Leben</a:t>
            </a:r>
          </a:p>
          <a:p>
            <a:pPr>
              <a:lnSpc>
                <a:spcPct val="100000"/>
              </a:lnSpc>
              <a:spcBef>
                <a:spcPts val="300"/>
              </a:spcBef>
              <a:buFont typeface="Wingdings" panose="05000000000000000000" pitchFamily="2" charset="2"/>
              <a:buChar char="§"/>
            </a:pPr>
            <a:r>
              <a:rPr lang="de-DE" sz="2200" dirty="0"/>
              <a:t>Die körperliche Stärke wird durch</a:t>
            </a:r>
            <a:br>
              <a:rPr lang="de-DE" sz="2200" dirty="0"/>
            </a:br>
            <a:r>
              <a:rPr lang="de-DE" sz="2200" dirty="0"/>
              <a:t>folgende fünf Faktoren geformt:</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14" name="Titel 13">
            <a:extLst>
              <a:ext uri="{FF2B5EF4-FFF2-40B4-BE49-F238E27FC236}">
                <a16:creationId xmlns:a16="http://schemas.microsoft.com/office/drawing/2014/main" id="{E63C5E41-532E-4B49-BC3E-ABCABB18E5AA}"/>
              </a:ext>
            </a:extLst>
          </p:cNvPr>
          <p:cNvSpPr>
            <a:spLocks noGrp="1"/>
          </p:cNvSpPr>
          <p:nvPr>
            <p:ph type="title"/>
          </p:nvPr>
        </p:nvSpPr>
        <p:spPr>
          <a:solidFill>
            <a:srgbClr val="005A96"/>
          </a:solidFill>
        </p:spPr>
        <p:txBody>
          <a:bodyPr/>
          <a:lstStyle/>
          <a:p>
            <a:r>
              <a:rPr lang="de-DE" dirty="0"/>
              <a:t>6. Selbstführung: Resilienz</a:t>
            </a:r>
            <a:endParaRPr lang="de-CH" dirty="0"/>
          </a:p>
        </p:txBody>
      </p:sp>
      <p:sp>
        <p:nvSpPr>
          <p:cNvPr id="18" name="Rechteck 17">
            <a:extLst>
              <a:ext uri="{FF2B5EF4-FFF2-40B4-BE49-F238E27FC236}">
                <a16:creationId xmlns:a16="http://schemas.microsoft.com/office/drawing/2014/main" id="{2CC65CB1-7173-48F5-97F7-E1F471B4F9EA}"/>
              </a:ext>
            </a:extLst>
          </p:cNvPr>
          <p:cNvSpPr/>
          <p:nvPr/>
        </p:nvSpPr>
        <p:spPr>
          <a:xfrm>
            <a:off x="0"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Geist / Psyche</a:t>
            </a:r>
            <a:endParaRPr lang="de-CH" sz="1600" dirty="0">
              <a:solidFill>
                <a:schemeClr val="bg1">
                  <a:lumMod val="75000"/>
                </a:schemeClr>
              </a:solidFill>
            </a:endParaRPr>
          </a:p>
        </p:txBody>
      </p:sp>
      <p:sp>
        <p:nvSpPr>
          <p:cNvPr id="25" name="Rechteck 24">
            <a:extLst>
              <a:ext uri="{FF2B5EF4-FFF2-40B4-BE49-F238E27FC236}">
                <a16:creationId xmlns:a16="http://schemas.microsoft.com/office/drawing/2014/main" id="{3352815D-EA33-47B1-B527-F854387915D7}"/>
              </a:ext>
            </a:extLst>
          </p:cNvPr>
          <p:cNvSpPr/>
          <p:nvPr/>
        </p:nvSpPr>
        <p:spPr>
          <a:xfrm>
            <a:off x="4093579"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Körper</a:t>
            </a:r>
            <a:endParaRPr lang="de-CH" sz="1600" b="1" dirty="0">
              <a:solidFill>
                <a:schemeClr val="bg1"/>
              </a:solidFill>
            </a:endParaRPr>
          </a:p>
        </p:txBody>
      </p:sp>
      <p:sp>
        <p:nvSpPr>
          <p:cNvPr id="26" name="Rechteck 25">
            <a:extLst>
              <a:ext uri="{FF2B5EF4-FFF2-40B4-BE49-F238E27FC236}">
                <a16:creationId xmlns:a16="http://schemas.microsoft.com/office/drawing/2014/main" id="{B132629D-C44C-4D3E-807E-458C0D1E0DA6}"/>
              </a:ext>
            </a:extLst>
          </p:cNvPr>
          <p:cNvSpPr/>
          <p:nvPr/>
        </p:nvSpPr>
        <p:spPr>
          <a:xfrm>
            <a:off x="8187161"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Umfeld</a:t>
            </a:r>
            <a:endParaRPr lang="de-CH" sz="1600" dirty="0">
              <a:solidFill>
                <a:schemeClr val="bg1">
                  <a:lumMod val="75000"/>
                </a:schemeClr>
              </a:solidFill>
            </a:endParaRPr>
          </a:p>
        </p:txBody>
      </p:sp>
      <p:graphicFrame>
        <p:nvGraphicFramePr>
          <p:cNvPr id="11" name="Diagramm 10">
            <a:extLst>
              <a:ext uri="{FF2B5EF4-FFF2-40B4-BE49-F238E27FC236}">
                <a16:creationId xmlns:a16="http://schemas.microsoft.com/office/drawing/2014/main" id="{C132E3E3-33E5-4034-8377-5BDCE54590E7}"/>
              </a:ext>
            </a:extLst>
          </p:cNvPr>
          <p:cNvGraphicFramePr/>
          <p:nvPr>
            <p:extLst>
              <p:ext uri="{D42A27DB-BD31-4B8C-83A1-F6EECF244321}">
                <p14:modId xmlns:p14="http://schemas.microsoft.com/office/powerpoint/2010/main" val="479789021"/>
              </p:ext>
            </p:extLst>
          </p:nvPr>
        </p:nvGraphicFramePr>
        <p:xfrm>
          <a:off x="4847128" y="1499925"/>
          <a:ext cx="7140763" cy="4596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5256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1"/>
            <a:ext cx="12192000" cy="1299369"/>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299367"/>
          </a:xfrm>
        </p:spPr>
        <p:txBody>
          <a:bodyPr>
            <a:normAutofit/>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6"/>
          </a:xfrm>
        </p:spPr>
        <p:txBody>
          <a:bodyPr>
            <a:noAutofit/>
          </a:bodyPr>
          <a:lstStyle/>
          <a:p>
            <a:pPr>
              <a:lnSpc>
                <a:spcPct val="100000"/>
              </a:lnSpc>
              <a:spcBef>
                <a:spcPts val="300"/>
              </a:spcBef>
              <a:buFont typeface="Wingdings" panose="05000000000000000000" pitchFamily="2" charset="2"/>
              <a:buChar char="§"/>
            </a:pPr>
            <a:r>
              <a:rPr lang="de-DE" sz="2200" dirty="0"/>
              <a:t>Was charakterisiert gute Führung in der heutigen Zeit?</a:t>
            </a:r>
          </a:p>
          <a:p>
            <a:pPr>
              <a:lnSpc>
                <a:spcPct val="100000"/>
              </a:lnSpc>
              <a:spcBef>
                <a:spcPts val="300"/>
              </a:spcBef>
              <a:buFont typeface="Wingdings" panose="05000000000000000000" pitchFamily="2" charset="2"/>
              <a:buChar char="§"/>
            </a:pPr>
            <a:r>
              <a:rPr lang="de-DE" sz="2200" dirty="0"/>
              <a:t>Was sind die Ziele der Führung?</a:t>
            </a:r>
          </a:p>
          <a:p>
            <a:pPr>
              <a:lnSpc>
                <a:spcPct val="100000"/>
              </a:lnSpc>
              <a:spcBef>
                <a:spcPts val="300"/>
              </a:spcBef>
              <a:buFont typeface="Wingdings" panose="05000000000000000000" pitchFamily="2" charset="2"/>
              <a:buChar char="§"/>
            </a:pPr>
            <a:r>
              <a:rPr lang="de-DE" sz="2200" dirty="0"/>
              <a:t>Warum ist es wichtig, das </a:t>
            </a:r>
            <a:r>
              <a:rPr lang="de-DE" sz="2200" dirty="0">
                <a:latin typeface="Calibri" panose="020F0502020204030204" pitchFamily="34" charset="0"/>
                <a:cs typeface="Calibri" panose="020F0502020204030204" pitchFamily="34" charset="0"/>
              </a:rPr>
              <a:t>«</a:t>
            </a:r>
            <a:r>
              <a:rPr lang="de-DE" sz="2200" dirty="0"/>
              <a:t>Warum – Was – Wie» zu verstehen?</a:t>
            </a:r>
          </a:p>
          <a:p>
            <a:pPr>
              <a:lnSpc>
                <a:spcPct val="100000"/>
              </a:lnSpc>
              <a:spcBef>
                <a:spcPts val="300"/>
              </a:spcBef>
              <a:buFont typeface="Wingdings" panose="05000000000000000000" pitchFamily="2" charset="2"/>
              <a:buChar char="§"/>
            </a:pPr>
            <a:r>
              <a:rPr lang="de-DE" sz="2200" dirty="0"/>
              <a:t>Was ist die Bedeutung einer sinnstiftenden Aufgabe?</a:t>
            </a:r>
          </a:p>
          <a:p>
            <a:pPr>
              <a:lnSpc>
                <a:spcPct val="100000"/>
              </a:lnSpc>
              <a:spcBef>
                <a:spcPts val="300"/>
              </a:spcBef>
              <a:buFont typeface="Wingdings" panose="05000000000000000000" pitchFamily="2" charset="2"/>
              <a:buChar char="§"/>
            </a:pPr>
            <a:r>
              <a:rPr lang="de-DE" sz="2200" dirty="0"/>
              <a:t>Was bedeutet Führung im Kontext?</a:t>
            </a:r>
          </a:p>
          <a:p>
            <a:pPr>
              <a:lnSpc>
                <a:spcPct val="100000"/>
              </a:lnSpc>
              <a:spcBef>
                <a:spcPts val="300"/>
              </a:spcBef>
              <a:buFont typeface="Wingdings" panose="05000000000000000000" pitchFamily="2" charset="2"/>
              <a:buChar char="§"/>
            </a:pPr>
            <a:r>
              <a:rPr lang="de-DE" sz="2200" dirty="0"/>
              <a:t>Was sind die Elemente der Führungskultur?</a:t>
            </a:r>
          </a:p>
          <a:p>
            <a:pPr>
              <a:lnSpc>
                <a:spcPct val="100000"/>
              </a:lnSpc>
              <a:spcBef>
                <a:spcPts val="300"/>
              </a:spcBef>
              <a:buFont typeface="Wingdings" panose="05000000000000000000" pitchFamily="2" charset="2"/>
              <a:buChar char="§"/>
            </a:pPr>
            <a:r>
              <a:rPr lang="de-DE" sz="2200" dirty="0"/>
              <a:t>Was gilt es über Führungsstile zu wissen?</a:t>
            </a:r>
          </a:p>
          <a:p>
            <a:pPr>
              <a:lnSpc>
                <a:spcPct val="100000"/>
              </a:lnSpc>
              <a:spcBef>
                <a:spcPts val="300"/>
              </a:spcBef>
              <a:buFont typeface="Wingdings" panose="05000000000000000000" pitchFamily="2" charset="2"/>
              <a:buChar char="§"/>
            </a:pPr>
            <a:r>
              <a:rPr lang="de-DE" sz="2200" dirty="0"/>
              <a:t>Wann ist man eine gute Führungskraft und wird man zur Führungskraft geboren?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Tree>
    <p:extLst>
      <p:ext uri="{BB962C8B-B14F-4D97-AF65-F5344CB8AC3E}">
        <p14:creationId xmlns:p14="http://schemas.microsoft.com/office/powerpoint/2010/main" val="32172663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2FCA7F6F-A6A5-4170-B3FA-6131AE47344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629700"/>
            <a:ext cx="10643886" cy="4373638"/>
          </a:xfrm>
        </p:spPr>
        <p:txBody>
          <a:bodyPr>
            <a:noAutofit/>
          </a:bodyPr>
          <a:lstStyle/>
          <a:p>
            <a:pPr>
              <a:lnSpc>
                <a:spcPct val="100000"/>
              </a:lnSpc>
              <a:spcBef>
                <a:spcPts val="300"/>
              </a:spcBef>
              <a:buFont typeface="Wingdings" panose="05000000000000000000" pitchFamily="2" charset="2"/>
              <a:buChar char="§"/>
            </a:pPr>
            <a:r>
              <a:rPr lang="de-DE" sz="2200" dirty="0"/>
              <a:t>Körper regelmässig trainieren, um den Belastungen des Alltags standzuhalten</a:t>
            </a:r>
          </a:p>
          <a:p>
            <a:pPr>
              <a:lnSpc>
                <a:spcPct val="100000"/>
              </a:lnSpc>
              <a:spcBef>
                <a:spcPts val="300"/>
              </a:spcBef>
              <a:buFont typeface="Wingdings" panose="05000000000000000000" pitchFamily="2" charset="2"/>
              <a:buChar char="§"/>
            </a:pPr>
            <a:r>
              <a:rPr lang="de-DE" sz="2200" dirty="0"/>
              <a:t>Selbstdisziplin und Gewohnheiten sind entscheidend um sich körperlich fit zu halten</a:t>
            </a:r>
          </a:p>
          <a:p>
            <a:pPr>
              <a:lnSpc>
                <a:spcPct val="100000"/>
              </a:lnSpc>
              <a:spcBef>
                <a:spcPts val="300"/>
              </a:spcBef>
              <a:buFont typeface="Wingdings" panose="05000000000000000000" pitchFamily="2" charset="2"/>
              <a:buChar char="§"/>
            </a:pPr>
            <a:r>
              <a:rPr lang="de-DE" sz="2200" dirty="0"/>
              <a:t>Mit Sport stärken wir das Selbstvertrauen und schaffen Reserven</a:t>
            </a:r>
          </a:p>
          <a:p>
            <a:pPr>
              <a:lnSpc>
                <a:spcPct val="100000"/>
              </a:lnSpc>
              <a:spcBef>
                <a:spcPts val="300"/>
              </a:spcBef>
              <a:buFont typeface="Wingdings" panose="05000000000000000000" pitchFamily="2" charset="2"/>
              <a:buChar char="§"/>
            </a:pPr>
            <a:r>
              <a:rPr lang="de-DE" sz="2200" dirty="0"/>
              <a:t>Die richtige Ernährung hat einen signifikanten Einfluss auf unsere Leistungsfähigkeit</a:t>
            </a:r>
          </a:p>
          <a:p>
            <a:pPr>
              <a:lnSpc>
                <a:spcPct val="100000"/>
              </a:lnSpc>
              <a:spcBef>
                <a:spcPts val="300"/>
              </a:spcBef>
              <a:buFont typeface="Wingdings" panose="05000000000000000000" pitchFamily="2" charset="2"/>
              <a:buChar char="§"/>
            </a:pPr>
            <a:r>
              <a:rPr lang="de-DE" sz="2200" dirty="0"/>
              <a:t>Mit einer bewussten Atmung können wir die Konzentrationsfähigkeit steigern, Nervosität reduzieren und Emotionen besser beherrschen</a:t>
            </a:r>
          </a:p>
          <a:p>
            <a:pPr>
              <a:lnSpc>
                <a:spcPct val="100000"/>
              </a:lnSpc>
              <a:spcBef>
                <a:spcPts val="300"/>
              </a:spcBef>
              <a:buFont typeface="Wingdings" panose="05000000000000000000" pitchFamily="2" charset="2"/>
              <a:buChar char="§"/>
            </a:pPr>
            <a:r>
              <a:rPr lang="de-DE" sz="2200" dirty="0"/>
              <a:t>Mit der tiefen Zwerchfellatmung sorgen wir für eine optimale Sauerstoffversorgung, was uns Konzentration und Entspannung verschafft</a:t>
            </a:r>
          </a:p>
          <a:p>
            <a:pPr>
              <a:lnSpc>
                <a:spcPct val="100000"/>
              </a:lnSpc>
              <a:spcBef>
                <a:spcPts val="300"/>
              </a:spcBef>
              <a:buFont typeface="Wingdings" panose="05000000000000000000" pitchFamily="2" charset="2"/>
              <a:buChar char="§"/>
            </a:pPr>
            <a:r>
              <a:rPr lang="de-DE" sz="2200" dirty="0"/>
              <a:t>Als Ausgleich zur Anspannung bei der Arbeit sich Phasen der Entspannung gönnen</a:t>
            </a:r>
          </a:p>
          <a:p>
            <a:pPr>
              <a:lnSpc>
                <a:spcPct val="100000"/>
              </a:lnSpc>
              <a:spcBef>
                <a:spcPts val="300"/>
              </a:spcBef>
              <a:buFont typeface="Wingdings" panose="05000000000000000000" pitchFamily="2" charset="2"/>
              <a:buChar char="§"/>
            </a:pPr>
            <a:r>
              <a:rPr lang="de-DE" sz="2200" dirty="0"/>
              <a:t>Die Qualität des Schlafs bestimmt unsere Leistungsfähigkeit, wobei wir uns dessen meist erst dann bewusstwerden, wenn wir ihn einmal nicht mehr haben</a:t>
            </a:r>
          </a:p>
          <a:p>
            <a:pPr>
              <a:lnSpc>
                <a:spcPct val="100000"/>
              </a:lnSpc>
              <a:spcBef>
                <a:spcPts val="300"/>
              </a:spcBef>
              <a:buFont typeface="Wingdings" panose="05000000000000000000" pitchFamily="2" charset="2"/>
              <a:buChar char="§"/>
            </a:pPr>
            <a:r>
              <a:rPr lang="de-DE" sz="2200" b="1" dirty="0"/>
              <a:t>Anzeichen fehlender Erholung bei den Mitarbeitenden erkennen und ansprechen, um Lösungen zu finden</a:t>
            </a:r>
          </a:p>
          <a:p>
            <a:pPr>
              <a:lnSpc>
                <a:spcPct val="100000"/>
              </a:lnSpc>
              <a:spcBef>
                <a:spcPts val="300"/>
              </a:spcBef>
              <a:buFont typeface="Wingdings" panose="05000000000000000000" pitchFamily="2" charset="2"/>
              <a:buChar char="§"/>
            </a:pPr>
            <a:endParaRPr lang="de-DE" sz="2200"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14" name="Titel 13">
            <a:extLst>
              <a:ext uri="{FF2B5EF4-FFF2-40B4-BE49-F238E27FC236}">
                <a16:creationId xmlns:a16="http://schemas.microsoft.com/office/drawing/2014/main" id="{E63C5E41-532E-4B49-BC3E-ABCABB18E5AA}"/>
              </a:ext>
            </a:extLst>
          </p:cNvPr>
          <p:cNvSpPr>
            <a:spLocks noGrp="1"/>
          </p:cNvSpPr>
          <p:nvPr>
            <p:ph type="title"/>
          </p:nvPr>
        </p:nvSpPr>
        <p:spPr>
          <a:solidFill>
            <a:srgbClr val="005A96"/>
          </a:solidFill>
        </p:spPr>
        <p:txBody>
          <a:bodyPr/>
          <a:lstStyle/>
          <a:p>
            <a:r>
              <a:rPr lang="de-DE" dirty="0"/>
              <a:t>6. Selbstführung: Resilienz</a:t>
            </a:r>
            <a:endParaRPr lang="de-CH" dirty="0"/>
          </a:p>
        </p:txBody>
      </p:sp>
      <p:sp>
        <p:nvSpPr>
          <p:cNvPr id="18" name="Rechteck 17">
            <a:extLst>
              <a:ext uri="{FF2B5EF4-FFF2-40B4-BE49-F238E27FC236}">
                <a16:creationId xmlns:a16="http://schemas.microsoft.com/office/drawing/2014/main" id="{2CC65CB1-7173-48F5-97F7-E1F471B4F9EA}"/>
              </a:ext>
            </a:extLst>
          </p:cNvPr>
          <p:cNvSpPr/>
          <p:nvPr/>
        </p:nvSpPr>
        <p:spPr>
          <a:xfrm>
            <a:off x="0"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Geist / Psyche</a:t>
            </a:r>
            <a:endParaRPr lang="de-CH" sz="1600" b="1" dirty="0">
              <a:solidFill>
                <a:schemeClr val="bg1"/>
              </a:solidFill>
            </a:endParaRPr>
          </a:p>
        </p:txBody>
      </p:sp>
      <p:sp>
        <p:nvSpPr>
          <p:cNvPr id="25" name="Rechteck 24">
            <a:extLst>
              <a:ext uri="{FF2B5EF4-FFF2-40B4-BE49-F238E27FC236}">
                <a16:creationId xmlns:a16="http://schemas.microsoft.com/office/drawing/2014/main" id="{3352815D-EA33-47B1-B527-F854387915D7}"/>
              </a:ext>
            </a:extLst>
          </p:cNvPr>
          <p:cNvSpPr/>
          <p:nvPr/>
        </p:nvSpPr>
        <p:spPr>
          <a:xfrm>
            <a:off x="4093579"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Körper</a:t>
            </a:r>
            <a:endParaRPr lang="de-CH" sz="1600" dirty="0">
              <a:solidFill>
                <a:schemeClr val="bg1">
                  <a:lumMod val="75000"/>
                </a:schemeClr>
              </a:solidFill>
            </a:endParaRPr>
          </a:p>
        </p:txBody>
      </p:sp>
      <p:sp>
        <p:nvSpPr>
          <p:cNvPr id="26" name="Rechteck 25">
            <a:extLst>
              <a:ext uri="{FF2B5EF4-FFF2-40B4-BE49-F238E27FC236}">
                <a16:creationId xmlns:a16="http://schemas.microsoft.com/office/drawing/2014/main" id="{B132629D-C44C-4D3E-807E-458C0D1E0DA6}"/>
              </a:ext>
            </a:extLst>
          </p:cNvPr>
          <p:cNvSpPr/>
          <p:nvPr/>
        </p:nvSpPr>
        <p:spPr>
          <a:xfrm>
            <a:off x="8187161"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Umfeld</a:t>
            </a:r>
            <a:endParaRPr lang="de-CH" sz="1600" dirty="0">
              <a:solidFill>
                <a:schemeClr val="bg1">
                  <a:lumMod val="75000"/>
                </a:schemeClr>
              </a:solidFill>
            </a:endParaRPr>
          </a:p>
        </p:txBody>
      </p:sp>
    </p:spTree>
    <p:extLst>
      <p:ext uri="{BB962C8B-B14F-4D97-AF65-F5344CB8AC3E}">
        <p14:creationId xmlns:p14="http://schemas.microsoft.com/office/powerpoint/2010/main" val="10588867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hteck 15">
            <a:extLst>
              <a:ext uri="{FF2B5EF4-FFF2-40B4-BE49-F238E27FC236}">
                <a16:creationId xmlns:a16="http://schemas.microsoft.com/office/drawing/2014/main" id="{2FCA7F6F-A6A5-4170-B3FA-6131AE47344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22300"/>
            <a:ext cx="10643886" cy="4373638"/>
          </a:xfrm>
        </p:spPr>
        <p:txBody>
          <a:bodyPr>
            <a:noAutofit/>
          </a:bodyPr>
          <a:lstStyle/>
          <a:p>
            <a:pPr marL="0" indent="0">
              <a:lnSpc>
                <a:spcPct val="100000"/>
              </a:lnSpc>
              <a:spcBef>
                <a:spcPts val="300"/>
              </a:spcBef>
              <a:buNone/>
            </a:pPr>
            <a:r>
              <a:rPr lang="de-DE" sz="2200" i="1" dirty="0"/>
              <a:t>«Im Grunde sind es doch die Beziehungen zu den Menschen, welche dem Leben seinen Wert geben.» </a:t>
            </a:r>
            <a:br>
              <a:rPr lang="de-DE" sz="2200" dirty="0"/>
            </a:br>
            <a:r>
              <a:rPr lang="de-DE" sz="1200" dirty="0"/>
              <a:t>Wilhelm von Humboldt, 1767 – 1835, preußischer Gelehrter, Schriftsteller und Staatsmann</a:t>
            </a:r>
          </a:p>
          <a:p>
            <a:pPr>
              <a:lnSpc>
                <a:spcPct val="100000"/>
              </a:lnSpc>
              <a:spcBef>
                <a:spcPts val="300"/>
              </a:spcBef>
              <a:buFont typeface="Wingdings" panose="05000000000000000000" pitchFamily="2" charset="2"/>
              <a:buChar char="§"/>
            </a:pPr>
            <a:r>
              <a:rPr lang="de-DE" sz="2200" dirty="0"/>
              <a:t>Umgebung hat einen </a:t>
            </a:r>
            <a:r>
              <a:rPr lang="de-DE" sz="2200" dirty="0" err="1"/>
              <a:t>grossen</a:t>
            </a:r>
            <a:r>
              <a:rPr lang="de-DE" sz="2200" dirty="0"/>
              <a:t> Einfluss auf unser Wohlbefinden </a:t>
            </a:r>
            <a:r>
              <a:rPr lang="de-DE" sz="2200" dirty="0">
                <a:sym typeface="Wingdings" panose="05000000000000000000" pitchFamily="2" charset="2"/>
              </a:rPr>
              <a:t> Umgebung schaffen, in der man sich wohl fühlt und einen dabei unterstützt, automatisch das Richtige zu tun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Ein erfülltes Privatleben ist nebst einer guten Gesundheit die Voraussetzung für nachhaltigen beruflichen Erfolg</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Familie und wahre Freude geben Erfüllung, Stärke und machen resilient</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Sich regelmässig Gedanken machen, wie wir positives in eine Beziehung einbringen können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Sich als Führungskraft einen Mentor suchen, der einem hilft, sich weiterzuentwickeln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14" name="Titel 13">
            <a:extLst>
              <a:ext uri="{FF2B5EF4-FFF2-40B4-BE49-F238E27FC236}">
                <a16:creationId xmlns:a16="http://schemas.microsoft.com/office/drawing/2014/main" id="{E63C5E41-532E-4B49-BC3E-ABCABB18E5AA}"/>
              </a:ext>
            </a:extLst>
          </p:cNvPr>
          <p:cNvSpPr>
            <a:spLocks noGrp="1"/>
          </p:cNvSpPr>
          <p:nvPr>
            <p:ph type="title"/>
          </p:nvPr>
        </p:nvSpPr>
        <p:spPr>
          <a:solidFill>
            <a:srgbClr val="005A96"/>
          </a:solidFill>
        </p:spPr>
        <p:txBody>
          <a:bodyPr/>
          <a:lstStyle/>
          <a:p>
            <a:r>
              <a:rPr lang="de-DE" dirty="0"/>
              <a:t>6. Selbstführung: Resilienz</a:t>
            </a:r>
            <a:endParaRPr lang="de-CH" dirty="0"/>
          </a:p>
        </p:txBody>
      </p:sp>
      <p:sp>
        <p:nvSpPr>
          <p:cNvPr id="18" name="Rechteck 17">
            <a:extLst>
              <a:ext uri="{FF2B5EF4-FFF2-40B4-BE49-F238E27FC236}">
                <a16:creationId xmlns:a16="http://schemas.microsoft.com/office/drawing/2014/main" id="{2CC65CB1-7173-48F5-97F7-E1F471B4F9EA}"/>
              </a:ext>
            </a:extLst>
          </p:cNvPr>
          <p:cNvSpPr/>
          <p:nvPr/>
        </p:nvSpPr>
        <p:spPr>
          <a:xfrm>
            <a:off x="0"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Geist / Psyche</a:t>
            </a:r>
            <a:endParaRPr lang="de-CH" sz="1600" dirty="0">
              <a:solidFill>
                <a:schemeClr val="bg1">
                  <a:lumMod val="75000"/>
                </a:schemeClr>
              </a:solidFill>
            </a:endParaRPr>
          </a:p>
        </p:txBody>
      </p:sp>
      <p:sp>
        <p:nvSpPr>
          <p:cNvPr id="25" name="Rechteck 24">
            <a:extLst>
              <a:ext uri="{FF2B5EF4-FFF2-40B4-BE49-F238E27FC236}">
                <a16:creationId xmlns:a16="http://schemas.microsoft.com/office/drawing/2014/main" id="{3352815D-EA33-47B1-B527-F854387915D7}"/>
              </a:ext>
            </a:extLst>
          </p:cNvPr>
          <p:cNvSpPr/>
          <p:nvPr/>
        </p:nvSpPr>
        <p:spPr>
          <a:xfrm>
            <a:off x="4093579"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Körper</a:t>
            </a:r>
            <a:endParaRPr lang="de-CH" sz="1600" dirty="0">
              <a:solidFill>
                <a:schemeClr val="bg1">
                  <a:lumMod val="75000"/>
                </a:schemeClr>
              </a:solidFill>
            </a:endParaRPr>
          </a:p>
        </p:txBody>
      </p:sp>
      <p:sp>
        <p:nvSpPr>
          <p:cNvPr id="26" name="Rechteck 25">
            <a:extLst>
              <a:ext uri="{FF2B5EF4-FFF2-40B4-BE49-F238E27FC236}">
                <a16:creationId xmlns:a16="http://schemas.microsoft.com/office/drawing/2014/main" id="{B132629D-C44C-4D3E-807E-458C0D1E0DA6}"/>
              </a:ext>
            </a:extLst>
          </p:cNvPr>
          <p:cNvSpPr/>
          <p:nvPr/>
        </p:nvSpPr>
        <p:spPr>
          <a:xfrm>
            <a:off x="8187161" y="800026"/>
            <a:ext cx="4004841"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Umfeld</a:t>
            </a:r>
            <a:endParaRPr lang="de-CH" sz="1600" b="1" dirty="0">
              <a:solidFill>
                <a:schemeClr val="bg1"/>
              </a:solidFill>
            </a:endParaRPr>
          </a:p>
        </p:txBody>
      </p:sp>
    </p:spTree>
    <p:extLst>
      <p:ext uri="{BB962C8B-B14F-4D97-AF65-F5344CB8AC3E}">
        <p14:creationId xmlns:p14="http://schemas.microsoft.com/office/powerpoint/2010/main" val="200463176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7. Erfolgsfaktoren der Führung</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69" name="Inhaltsplatzhalter 2">
            <a:extLst>
              <a:ext uri="{FF2B5EF4-FFF2-40B4-BE49-F238E27FC236}">
                <a16:creationId xmlns:a16="http://schemas.microsoft.com/office/drawing/2014/main" id="{964BF449-0F99-4761-B454-EBEC9B76A1D1}"/>
              </a:ext>
            </a:extLst>
          </p:cNvPr>
          <p:cNvSpPr>
            <a:spLocks noGrp="1"/>
          </p:cNvSpPr>
          <p:nvPr>
            <p:ph idx="1"/>
          </p:nvPr>
        </p:nvSpPr>
        <p:spPr>
          <a:xfrm>
            <a:off x="838200" y="1803325"/>
            <a:ext cx="10515600" cy="4373638"/>
          </a:xfrm>
        </p:spPr>
        <p:txBody>
          <a:bodyPr>
            <a:noAutofit/>
          </a:bodyPr>
          <a:lstStyle/>
          <a:p>
            <a:pPr>
              <a:lnSpc>
                <a:spcPct val="100000"/>
              </a:lnSpc>
              <a:spcBef>
                <a:spcPts val="300"/>
              </a:spcBef>
              <a:buFont typeface="Wingdings" panose="05000000000000000000" pitchFamily="2" charset="2"/>
              <a:buChar char="§"/>
            </a:pPr>
            <a:r>
              <a:rPr lang="de-DE" sz="2200" dirty="0"/>
              <a:t>Was ist ein Erfolgsfaktor?</a:t>
            </a:r>
            <a:br>
              <a:rPr lang="de-DE" sz="2200" dirty="0"/>
            </a:br>
            <a:r>
              <a:rPr lang="de-DE" sz="2200" dirty="0"/>
              <a:t>Erfolgsfaktoren sind Ursachen für den nachhaltigen Erfolg eines Unternehmens</a:t>
            </a:r>
          </a:p>
          <a:p>
            <a:pPr>
              <a:lnSpc>
                <a:spcPct val="100000"/>
              </a:lnSpc>
              <a:spcBef>
                <a:spcPts val="300"/>
              </a:spcBef>
              <a:buFont typeface="Wingdings" panose="05000000000000000000" pitchFamily="2" charset="2"/>
              <a:buChar char="§"/>
            </a:pPr>
            <a:r>
              <a:rPr lang="de-DE" sz="2200" dirty="0"/>
              <a:t>Die folgend beschriebenen sieben Erfolgsfaktoren bilden die Essenz guter Führung</a:t>
            </a:r>
          </a:p>
          <a:p>
            <a:pPr>
              <a:lnSpc>
                <a:spcPct val="100000"/>
              </a:lnSpc>
              <a:spcBef>
                <a:spcPts val="300"/>
              </a:spcBef>
              <a:buFont typeface="Wingdings" panose="05000000000000000000" pitchFamily="2" charset="2"/>
              <a:buChar char="§"/>
            </a:pPr>
            <a:r>
              <a:rPr lang="de-DE" sz="2200" dirty="0"/>
              <a:t>Durch das verinnerlichen und anwenden der Erfolgsfaktoren kann die persönliche Führungskompetenz weiterentwickelt und damit der Führungserfolg gesteigert werden</a:t>
            </a:r>
          </a:p>
          <a:p>
            <a:pPr>
              <a:lnSpc>
                <a:spcPct val="100000"/>
              </a:lnSpc>
              <a:spcBef>
                <a:spcPts val="300"/>
              </a:spcBef>
              <a:buFont typeface="Wingdings" panose="05000000000000000000" pitchFamily="2" charset="2"/>
              <a:buChar char="§"/>
            </a:pPr>
            <a:r>
              <a:rPr lang="de-DE" sz="2200" dirty="0"/>
              <a:t>Um im Führungsalltag Missverständnisse zu vermeiden, muss Klarheit geschaffen werden </a:t>
            </a:r>
            <a:r>
              <a:rPr lang="de-DE" sz="2200" dirty="0">
                <a:sym typeface="Wingdings" panose="05000000000000000000" pitchFamily="2" charset="2"/>
              </a:rPr>
              <a:t> Klarheit bezüglich den Erwartungen, den Zielen, der Organisation, in der Kommunikation,..</a:t>
            </a:r>
          </a:p>
          <a:p>
            <a:pPr>
              <a:lnSpc>
                <a:spcPct val="100000"/>
              </a:lnSpc>
              <a:spcBef>
                <a:spcPts val="300"/>
              </a:spcBef>
              <a:buFont typeface="Wingdings" panose="05000000000000000000" pitchFamily="2" charset="2"/>
              <a:buChar char="§"/>
            </a:pPr>
            <a:r>
              <a:rPr lang="de-DE" sz="2200" dirty="0">
                <a:sym typeface="Wingdings" panose="05000000000000000000" pitchFamily="2" charset="2"/>
              </a:rPr>
              <a:t>Um erfolgreich zu sein muss man verstehen, dass es in der Führung meist kein richtig oder falsch gibt  es geht darum, zwischen verschiedenen Varianten abzuwägen und im Kontext einer Situation die beste Lösung umzusetzen</a:t>
            </a:r>
            <a:endParaRPr lang="de-DE" sz="2200" dirty="0"/>
          </a:p>
        </p:txBody>
      </p:sp>
    </p:spTree>
    <p:extLst>
      <p:ext uri="{BB962C8B-B14F-4D97-AF65-F5344CB8AC3E}">
        <p14:creationId xmlns:p14="http://schemas.microsoft.com/office/powerpoint/2010/main" val="208010703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 16">
            <a:extLst>
              <a:ext uri="{FF2B5EF4-FFF2-40B4-BE49-F238E27FC236}">
                <a16:creationId xmlns:a16="http://schemas.microsoft.com/office/drawing/2014/main" id="{4C71142C-76FA-452A-A878-BDAA8CF4FAB7}"/>
              </a:ext>
            </a:extLst>
          </p:cNvPr>
          <p:cNvSpPr/>
          <p:nvPr/>
        </p:nvSpPr>
        <p:spPr>
          <a:xfrm>
            <a:off x="0" y="0"/>
            <a:ext cx="12192000" cy="1301676"/>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a:xfrm>
            <a:off x="838200" y="0"/>
            <a:ext cx="10515600" cy="1301675"/>
          </a:xfrm>
        </p:spPr>
        <p:txBody>
          <a:bodyPr>
            <a:normAutofit/>
          </a:bodyPr>
          <a:lstStyle/>
          <a:p>
            <a:r>
              <a:rPr lang="de-DE" dirty="0">
                <a:latin typeface="+mn-lt"/>
              </a:rPr>
              <a:t>7. Erfolgsfaktoren der Führung</a:t>
            </a:r>
            <a:endParaRPr lang="de-CH" dirty="0">
              <a:latin typeface="+mn-lt"/>
            </a:endParaRP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grpSp>
        <p:nvGrpSpPr>
          <p:cNvPr id="38" name="Gruppieren 37">
            <a:extLst>
              <a:ext uri="{FF2B5EF4-FFF2-40B4-BE49-F238E27FC236}">
                <a16:creationId xmlns:a16="http://schemas.microsoft.com/office/drawing/2014/main" id="{D9D78F5C-8E8A-4984-B8F4-F1BCF69B4912}"/>
              </a:ext>
            </a:extLst>
          </p:cNvPr>
          <p:cNvGrpSpPr/>
          <p:nvPr/>
        </p:nvGrpSpPr>
        <p:grpSpPr>
          <a:xfrm>
            <a:off x="838201" y="1803324"/>
            <a:ext cx="10515600" cy="4373639"/>
            <a:chOff x="762807" y="2622699"/>
            <a:chExt cx="8235595" cy="3542550"/>
          </a:xfrm>
        </p:grpSpPr>
        <p:sp>
          <p:nvSpPr>
            <p:cNvPr id="39" name="Rechteck 38">
              <a:extLst>
                <a:ext uri="{FF2B5EF4-FFF2-40B4-BE49-F238E27FC236}">
                  <a16:creationId xmlns:a16="http://schemas.microsoft.com/office/drawing/2014/main" id="{99E88D12-6EA2-40A0-8F58-BC0E5D49A231}"/>
                </a:ext>
              </a:extLst>
            </p:cNvPr>
            <p:cNvSpPr/>
            <p:nvPr/>
          </p:nvSpPr>
          <p:spPr>
            <a:xfrm>
              <a:off x="7235574" y="2623717"/>
              <a:ext cx="1584898" cy="3541531"/>
            </a:xfrm>
            <a:prstGeom prst="rect">
              <a:avLst/>
            </a:prstGeom>
            <a:solidFill>
              <a:srgbClr val="005A96"/>
            </a:solidFill>
            <a:ln w="1905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Resultate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erzielen</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40" name="Pfeil: nach oben 39">
              <a:extLst>
                <a:ext uri="{FF2B5EF4-FFF2-40B4-BE49-F238E27FC236}">
                  <a16:creationId xmlns:a16="http://schemas.microsoft.com/office/drawing/2014/main" id="{C2B5DEFE-F69A-4562-B2BB-D585D3CC9E56}"/>
                </a:ext>
              </a:extLst>
            </p:cNvPr>
            <p:cNvSpPr/>
            <p:nvPr/>
          </p:nvSpPr>
          <p:spPr>
            <a:xfrm>
              <a:off x="8638362" y="2622699"/>
              <a:ext cx="360040" cy="3542550"/>
            </a:xfrm>
            <a:prstGeom prst="upArrow">
              <a:avLst/>
            </a:prstGeom>
            <a:solidFill>
              <a:srgbClr val="FFFFFF">
                <a:lumMod val="85000"/>
              </a:srgbClr>
            </a:solidFill>
            <a:ln w="254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41" name="Textfeld 40">
              <a:extLst>
                <a:ext uri="{FF2B5EF4-FFF2-40B4-BE49-F238E27FC236}">
                  <a16:creationId xmlns:a16="http://schemas.microsoft.com/office/drawing/2014/main" id="{200CF71B-E263-4BFA-BD1A-72D2B476AD8A}"/>
                </a:ext>
              </a:extLst>
            </p:cNvPr>
            <p:cNvSpPr txBox="1"/>
            <p:nvPr/>
          </p:nvSpPr>
          <p:spPr>
            <a:xfrm rot="16200000">
              <a:off x="8455992" y="5664273"/>
              <a:ext cx="755904" cy="211458"/>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srgbClr val="666666"/>
                  </a:solidFill>
                  <a:effectLst/>
                  <a:uLnTx/>
                  <a:uFillTx/>
                  <a:cs typeface="Calibri" panose="020F0502020204030204" pitchFamily="34" charset="0"/>
                </a:rPr>
                <a:t>kurzfristig</a:t>
              </a:r>
              <a:endParaRPr kumimoji="0" lang="de-CH" sz="1100" b="0" i="0" u="none" strike="noStrike" kern="0" cap="none" spc="0" normalizeH="0" baseline="0" noProof="0" dirty="0" err="1">
                <a:ln>
                  <a:noFill/>
                </a:ln>
                <a:solidFill>
                  <a:srgbClr val="666666"/>
                </a:solidFill>
                <a:effectLst/>
                <a:uLnTx/>
                <a:uFillTx/>
                <a:cs typeface="Calibri" panose="020F0502020204030204" pitchFamily="34" charset="0"/>
              </a:endParaRPr>
            </a:p>
          </p:txBody>
        </p:sp>
        <p:sp>
          <p:nvSpPr>
            <p:cNvPr id="42" name="Textfeld 41">
              <a:extLst>
                <a:ext uri="{FF2B5EF4-FFF2-40B4-BE49-F238E27FC236}">
                  <a16:creationId xmlns:a16="http://schemas.microsoft.com/office/drawing/2014/main" id="{406A8A9F-0C21-43AA-8AC5-5E29EA6E8181}"/>
                </a:ext>
              </a:extLst>
            </p:cNvPr>
            <p:cNvSpPr txBox="1"/>
            <p:nvPr/>
          </p:nvSpPr>
          <p:spPr>
            <a:xfrm rot="16200000">
              <a:off x="8448824" y="2987003"/>
              <a:ext cx="755904" cy="211458"/>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100" b="0" i="0" u="none" strike="noStrike" kern="0" cap="none" spc="0" normalizeH="0" baseline="0" noProof="0" dirty="0">
                  <a:ln>
                    <a:noFill/>
                  </a:ln>
                  <a:solidFill>
                    <a:srgbClr val="666666"/>
                  </a:solidFill>
                  <a:effectLst/>
                  <a:uLnTx/>
                  <a:uFillTx/>
                  <a:cs typeface="Calibri" panose="020F0502020204030204" pitchFamily="34" charset="0"/>
                </a:rPr>
                <a:t>nachhaltig</a:t>
              </a:r>
              <a:endParaRPr kumimoji="0" lang="de-CH" sz="1100" b="0" i="0" u="none" strike="noStrike" kern="0" cap="none" spc="0" normalizeH="0" baseline="0" noProof="0" dirty="0" err="1">
                <a:ln>
                  <a:noFill/>
                </a:ln>
                <a:solidFill>
                  <a:srgbClr val="666666"/>
                </a:solidFill>
                <a:effectLst/>
                <a:uLnTx/>
                <a:uFillTx/>
                <a:cs typeface="Calibri" panose="020F0502020204030204" pitchFamily="34" charset="0"/>
              </a:endParaRPr>
            </a:p>
          </p:txBody>
        </p:sp>
        <p:grpSp>
          <p:nvGrpSpPr>
            <p:cNvPr id="43" name="Gruppieren 42">
              <a:extLst>
                <a:ext uri="{FF2B5EF4-FFF2-40B4-BE49-F238E27FC236}">
                  <a16:creationId xmlns:a16="http://schemas.microsoft.com/office/drawing/2014/main" id="{8C562AD7-6C52-4D0A-9EEF-B3344881AA7F}"/>
                </a:ext>
              </a:extLst>
            </p:cNvPr>
            <p:cNvGrpSpPr/>
            <p:nvPr/>
          </p:nvGrpSpPr>
          <p:grpSpPr>
            <a:xfrm>
              <a:off x="7567332" y="3161391"/>
              <a:ext cx="1041682" cy="1014358"/>
              <a:chOff x="7534238" y="3171298"/>
              <a:chExt cx="998202" cy="936875"/>
            </a:xfrm>
          </p:grpSpPr>
          <p:sp>
            <p:nvSpPr>
              <p:cNvPr id="67" name="Rechteck: abgerundete Ecken 66">
                <a:extLst>
                  <a:ext uri="{FF2B5EF4-FFF2-40B4-BE49-F238E27FC236}">
                    <a16:creationId xmlns:a16="http://schemas.microsoft.com/office/drawing/2014/main" id="{74898921-33C3-4AAA-8FC2-6151D3816C84}"/>
                  </a:ext>
                </a:extLst>
              </p:cNvPr>
              <p:cNvSpPr/>
              <p:nvPr/>
            </p:nvSpPr>
            <p:spPr>
              <a:xfrm>
                <a:off x="7534238" y="3171298"/>
                <a:ext cx="998202" cy="936875"/>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pic>
            <p:nvPicPr>
              <p:cNvPr id="68" name="Grafik 67" descr="Volltreffer mit einfarbiger Füllung">
                <a:extLst>
                  <a:ext uri="{FF2B5EF4-FFF2-40B4-BE49-F238E27FC236}">
                    <a16:creationId xmlns:a16="http://schemas.microsoft.com/office/drawing/2014/main" id="{F2C612D5-05E8-4497-92D5-C874BF654D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80078" y="3182535"/>
                <a:ext cx="914400" cy="914400"/>
              </a:xfrm>
              <a:prstGeom prst="rect">
                <a:avLst/>
              </a:prstGeom>
            </p:spPr>
          </p:pic>
        </p:grpSp>
        <p:sp>
          <p:nvSpPr>
            <p:cNvPr id="44" name="Pfeil: Fünfeck 43">
              <a:extLst>
                <a:ext uri="{FF2B5EF4-FFF2-40B4-BE49-F238E27FC236}">
                  <a16:creationId xmlns:a16="http://schemas.microsoft.com/office/drawing/2014/main" id="{D7C67C86-4E95-4A53-83F4-036094797E68}"/>
                </a:ext>
              </a:extLst>
            </p:cNvPr>
            <p:cNvSpPr/>
            <p:nvPr/>
          </p:nvSpPr>
          <p:spPr>
            <a:xfrm>
              <a:off x="762807" y="5658464"/>
              <a:ext cx="6717639" cy="506783"/>
            </a:xfrm>
            <a:prstGeom prst="homePlate">
              <a:avLst/>
            </a:prstGeom>
            <a:solidFill>
              <a:srgbClr val="005A96"/>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                           Verantwortung übernehmen</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45" name="Rechteck: abgerundete Ecken 44">
              <a:extLst>
                <a:ext uri="{FF2B5EF4-FFF2-40B4-BE49-F238E27FC236}">
                  <a16:creationId xmlns:a16="http://schemas.microsoft.com/office/drawing/2014/main" id="{B8335464-510A-49D4-AABC-D4CCE8013E32}"/>
                </a:ext>
              </a:extLst>
            </p:cNvPr>
            <p:cNvSpPr/>
            <p:nvPr/>
          </p:nvSpPr>
          <p:spPr>
            <a:xfrm>
              <a:off x="786844" y="5692336"/>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grpSp>
          <p:nvGrpSpPr>
            <p:cNvPr id="46" name="Gruppieren 45">
              <a:extLst>
                <a:ext uri="{FF2B5EF4-FFF2-40B4-BE49-F238E27FC236}">
                  <a16:creationId xmlns:a16="http://schemas.microsoft.com/office/drawing/2014/main" id="{14CA2410-27A8-4D70-98D0-44A648902562}"/>
                </a:ext>
              </a:extLst>
            </p:cNvPr>
            <p:cNvGrpSpPr/>
            <p:nvPr/>
          </p:nvGrpSpPr>
          <p:grpSpPr>
            <a:xfrm>
              <a:off x="1167732" y="5665586"/>
              <a:ext cx="457423" cy="499662"/>
              <a:chOff x="442169" y="4072268"/>
              <a:chExt cx="914400" cy="1008522"/>
            </a:xfrm>
          </p:grpSpPr>
          <p:pic>
            <p:nvPicPr>
              <p:cNvPr id="65" name="Grafik 64" descr="Pflege mit einfarbiger Füllung">
                <a:extLst>
                  <a:ext uri="{FF2B5EF4-FFF2-40B4-BE49-F238E27FC236}">
                    <a16:creationId xmlns:a16="http://schemas.microsoft.com/office/drawing/2014/main" id="{28C29354-DE58-4185-8580-181BF6F5323B}"/>
                  </a:ext>
                </a:extLst>
              </p:cNvPr>
              <p:cNvPicPr>
                <a:picLocks noChangeAspect="1"/>
              </p:cNvPicPr>
              <p:nvPr/>
            </p:nvPicPr>
            <p:blipFill rotWithShape="1">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t="48661"/>
              <a:stretch/>
            </p:blipFill>
            <p:spPr>
              <a:xfrm>
                <a:off x="442169" y="4611348"/>
                <a:ext cx="914400" cy="469442"/>
              </a:xfrm>
              <a:prstGeom prst="rect">
                <a:avLst/>
              </a:prstGeom>
            </p:spPr>
          </p:pic>
          <p:pic>
            <p:nvPicPr>
              <p:cNvPr id="66" name="Grafik 65" descr="Kinder mit einfarbiger Füllung">
                <a:extLst>
                  <a:ext uri="{FF2B5EF4-FFF2-40B4-BE49-F238E27FC236}">
                    <a16:creationId xmlns:a16="http://schemas.microsoft.com/office/drawing/2014/main" id="{C463C9A6-175A-4F3A-A2DD-9D85AED95F2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2925" y="4072268"/>
                <a:ext cx="717399" cy="717399"/>
              </a:xfrm>
              <a:prstGeom prst="rect">
                <a:avLst/>
              </a:prstGeom>
            </p:spPr>
          </p:pic>
        </p:grpSp>
        <p:sp>
          <p:nvSpPr>
            <p:cNvPr id="47" name="Pfeil: Fünfeck 46">
              <a:extLst>
                <a:ext uri="{FF2B5EF4-FFF2-40B4-BE49-F238E27FC236}">
                  <a16:creationId xmlns:a16="http://schemas.microsoft.com/office/drawing/2014/main" id="{DF726284-AB55-4776-842B-C9E1B3B374CC}"/>
                </a:ext>
              </a:extLst>
            </p:cNvPr>
            <p:cNvSpPr/>
            <p:nvPr/>
          </p:nvSpPr>
          <p:spPr>
            <a:xfrm>
              <a:off x="1295577" y="5157192"/>
              <a:ext cx="6184870" cy="506783"/>
            </a:xfrm>
            <a:prstGeom prst="homePlate">
              <a:avLst/>
            </a:prstGeom>
            <a:solidFill>
              <a:srgbClr val="005A96"/>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                           Teamarbeit ermöglichen</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48" name="Rechteck: abgerundete Ecken 47">
              <a:extLst>
                <a:ext uri="{FF2B5EF4-FFF2-40B4-BE49-F238E27FC236}">
                  <a16:creationId xmlns:a16="http://schemas.microsoft.com/office/drawing/2014/main" id="{F8F39325-1270-4F30-9D8C-0750F1766C98}"/>
                </a:ext>
              </a:extLst>
            </p:cNvPr>
            <p:cNvSpPr/>
            <p:nvPr/>
          </p:nvSpPr>
          <p:spPr>
            <a:xfrm>
              <a:off x="1323930" y="5186717"/>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pic>
          <p:nvPicPr>
            <p:cNvPr id="49" name="Grafik 48" descr="Prost mit einfarbiger Füllung">
              <a:extLst>
                <a:ext uri="{FF2B5EF4-FFF2-40B4-BE49-F238E27FC236}">
                  <a16:creationId xmlns:a16="http://schemas.microsoft.com/office/drawing/2014/main" id="{A655DB82-73F5-412F-91F4-8CEE391805F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679824" y="5183998"/>
              <a:ext cx="457200" cy="457200"/>
            </a:xfrm>
            <a:prstGeom prst="rect">
              <a:avLst/>
            </a:prstGeom>
          </p:spPr>
        </p:pic>
        <p:sp>
          <p:nvSpPr>
            <p:cNvPr id="50" name="Pfeil: Fünfeck 49">
              <a:extLst>
                <a:ext uri="{FF2B5EF4-FFF2-40B4-BE49-F238E27FC236}">
                  <a16:creationId xmlns:a16="http://schemas.microsoft.com/office/drawing/2014/main" id="{E00C1AEF-C619-4769-B912-E80860AA4306}"/>
                </a:ext>
              </a:extLst>
            </p:cNvPr>
            <p:cNvSpPr/>
            <p:nvPr/>
          </p:nvSpPr>
          <p:spPr>
            <a:xfrm>
              <a:off x="1835696" y="4650409"/>
              <a:ext cx="5658808" cy="506783"/>
            </a:xfrm>
            <a:prstGeom prst="homePlate">
              <a:avLst/>
            </a:prstGeom>
            <a:solidFill>
              <a:srgbClr val="005A96"/>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                           Exzellent umsetzen    </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51" name="Rechteck: abgerundete Ecken 50">
              <a:extLst>
                <a:ext uri="{FF2B5EF4-FFF2-40B4-BE49-F238E27FC236}">
                  <a16:creationId xmlns:a16="http://schemas.microsoft.com/office/drawing/2014/main" id="{B70F1537-B548-4B40-B8EA-2E6A9041B088}"/>
                </a:ext>
              </a:extLst>
            </p:cNvPr>
            <p:cNvSpPr/>
            <p:nvPr/>
          </p:nvSpPr>
          <p:spPr>
            <a:xfrm>
              <a:off x="1864577" y="4683841"/>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pic>
          <p:nvPicPr>
            <p:cNvPr id="52" name="Grafik 51" descr="Podium mit einfarbiger Füllung">
              <a:extLst>
                <a:ext uri="{FF2B5EF4-FFF2-40B4-BE49-F238E27FC236}">
                  <a16:creationId xmlns:a16="http://schemas.microsoft.com/office/drawing/2014/main" id="{E70DFC24-5487-42A4-B9F2-FF53C370465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232838" y="4683841"/>
              <a:ext cx="482678" cy="482678"/>
            </a:xfrm>
            <a:prstGeom prst="rect">
              <a:avLst/>
            </a:prstGeom>
          </p:spPr>
        </p:pic>
        <p:sp>
          <p:nvSpPr>
            <p:cNvPr id="53" name="Pfeil: Fünfeck 52">
              <a:extLst>
                <a:ext uri="{FF2B5EF4-FFF2-40B4-BE49-F238E27FC236}">
                  <a16:creationId xmlns:a16="http://schemas.microsoft.com/office/drawing/2014/main" id="{52E40998-7013-43AA-9A3F-49A83E0ED8BE}"/>
                </a:ext>
              </a:extLst>
            </p:cNvPr>
            <p:cNvSpPr/>
            <p:nvPr/>
          </p:nvSpPr>
          <p:spPr>
            <a:xfrm>
              <a:off x="2375815" y="4146353"/>
              <a:ext cx="5118689" cy="506783"/>
            </a:xfrm>
            <a:prstGeom prst="homePlate">
              <a:avLst/>
            </a:prstGeom>
            <a:solidFill>
              <a:srgbClr val="005A96"/>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                           Positiv denken</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54" name="Rechteck: abgerundete Ecken 53">
              <a:extLst>
                <a:ext uri="{FF2B5EF4-FFF2-40B4-BE49-F238E27FC236}">
                  <a16:creationId xmlns:a16="http://schemas.microsoft.com/office/drawing/2014/main" id="{86C22A38-E72C-4B3E-9D58-4837D610183C}"/>
                </a:ext>
              </a:extLst>
            </p:cNvPr>
            <p:cNvSpPr/>
            <p:nvPr/>
          </p:nvSpPr>
          <p:spPr>
            <a:xfrm>
              <a:off x="2403384" y="4175748"/>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pic>
          <p:nvPicPr>
            <p:cNvPr id="55" name="Grafik 54" descr="Folgen mit einfarbiger Füllung">
              <a:extLst>
                <a:ext uri="{FF2B5EF4-FFF2-40B4-BE49-F238E27FC236}">
                  <a16:creationId xmlns:a16="http://schemas.microsoft.com/office/drawing/2014/main" id="{37C7CB8E-8304-4B92-A003-DD4DB40DED9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753802" y="4141780"/>
              <a:ext cx="518364" cy="518364"/>
            </a:xfrm>
            <a:prstGeom prst="rect">
              <a:avLst/>
            </a:prstGeom>
          </p:spPr>
        </p:pic>
        <p:sp>
          <p:nvSpPr>
            <p:cNvPr id="56" name="Pfeil: Fünfeck 55">
              <a:extLst>
                <a:ext uri="{FF2B5EF4-FFF2-40B4-BE49-F238E27FC236}">
                  <a16:creationId xmlns:a16="http://schemas.microsoft.com/office/drawing/2014/main" id="{B46E4FF4-2F33-41D6-A8F5-06748CFDEC53}"/>
                </a:ext>
              </a:extLst>
            </p:cNvPr>
            <p:cNvSpPr/>
            <p:nvPr/>
          </p:nvSpPr>
          <p:spPr>
            <a:xfrm>
              <a:off x="2890896" y="3637283"/>
              <a:ext cx="4606497" cy="506783"/>
            </a:xfrm>
            <a:prstGeom prst="homePlate">
              <a:avLst/>
            </a:prstGeom>
            <a:solidFill>
              <a:srgbClr val="005A96"/>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                            Authentisch sein</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57" name="Rechteck: abgerundete Ecken 56">
              <a:extLst>
                <a:ext uri="{FF2B5EF4-FFF2-40B4-BE49-F238E27FC236}">
                  <a16:creationId xmlns:a16="http://schemas.microsoft.com/office/drawing/2014/main" id="{648647D5-996A-42CF-8C9A-2E74E5F358A2}"/>
                </a:ext>
              </a:extLst>
            </p:cNvPr>
            <p:cNvSpPr/>
            <p:nvPr/>
          </p:nvSpPr>
          <p:spPr>
            <a:xfrm>
              <a:off x="2948733" y="3675309"/>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pic>
          <p:nvPicPr>
            <p:cNvPr id="58" name="Picture 6" descr="Mann Steht Vor Einem Spiegel Stock Vektor Art und mehr Bilder von Spiegel -  iStock">
              <a:extLst>
                <a:ext uri="{FF2B5EF4-FFF2-40B4-BE49-F238E27FC236}">
                  <a16:creationId xmlns:a16="http://schemas.microsoft.com/office/drawing/2014/main" id="{CB0FB998-7B26-44AF-99C7-254E69B732DE}"/>
                </a:ext>
              </a:extLst>
            </p:cNvPr>
            <p:cNvPicPr>
              <a:picLocks noChangeAspect="1" noChangeArrowheads="1"/>
            </p:cNvPicPr>
            <p:nvPr/>
          </p:nvPicPr>
          <p:blipFill rotWithShape="1">
            <a:blip r:embed="rId15">
              <a:clrChange>
                <a:clrFrom>
                  <a:srgbClr val="FEFEFE"/>
                </a:clrFrom>
                <a:clrTo>
                  <a:srgbClr val="FEFEFE">
                    <a:alpha val="0"/>
                  </a:srgbClr>
                </a:clrTo>
              </a:clrChange>
              <a:extLst>
                <a:ext uri="{28A0092B-C50C-407E-A947-70E740481C1C}">
                  <a14:useLocalDpi xmlns:a14="http://schemas.microsoft.com/office/drawing/2010/main" val="0"/>
                </a:ext>
              </a:extLst>
            </a:blip>
            <a:srcRect l="13655" t="9528" r="13655" b="10019"/>
            <a:stretch/>
          </p:blipFill>
          <p:spPr bwMode="auto">
            <a:xfrm>
              <a:off x="3352525" y="3689351"/>
              <a:ext cx="378423" cy="418823"/>
            </a:xfrm>
            <a:prstGeom prst="rect">
              <a:avLst/>
            </a:prstGeom>
            <a:ln>
              <a:noFill/>
            </a:ln>
            <a:extLst>
              <a:ext uri="{909E8E84-426E-40DD-AFC4-6F175D3DCCD1}">
                <a14:hiddenFill xmlns:a14="http://schemas.microsoft.com/office/drawing/2010/main">
                  <a:solidFill>
                    <a:srgbClr val="FFFFFF"/>
                  </a:solidFill>
                </a14:hiddenFill>
              </a:ext>
            </a:extLst>
          </p:spPr>
        </p:pic>
        <p:sp>
          <p:nvSpPr>
            <p:cNvPr id="59" name="Pfeil: Fünfeck 58">
              <a:extLst>
                <a:ext uri="{FF2B5EF4-FFF2-40B4-BE49-F238E27FC236}">
                  <a16:creationId xmlns:a16="http://schemas.microsoft.com/office/drawing/2014/main" id="{25ADF847-60FC-41F3-BE98-54CAA4C40B5C}"/>
                </a:ext>
              </a:extLst>
            </p:cNvPr>
            <p:cNvSpPr/>
            <p:nvPr/>
          </p:nvSpPr>
          <p:spPr>
            <a:xfrm>
              <a:off x="3455576" y="3130500"/>
              <a:ext cx="4041817" cy="506783"/>
            </a:xfrm>
            <a:prstGeom prst="homePlate">
              <a:avLst/>
            </a:prstGeom>
            <a:solidFill>
              <a:srgbClr val="005A96"/>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                           Sinn vermitteln</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60" name="Rechteck: abgerundete Ecken 59">
              <a:extLst>
                <a:ext uri="{FF2B5EF4-FFF2-40B4-BE49-F238E27FC236}">
                  <a16:creationId xmlns:a16="http://schemas.microsoft.com/office/drawing/2014/main" id="{0BE2AE3E-1652-492F-8D47-2D093A8CD048}"/>
                </a:ext>
              </a:extLst>
            </p:cNvPr>
            <p:cNvSpPr/>
            <p:nvPr/>
          </p:nvSpPr>
          <p:spPr>
            <a:xfrm>
              <a:off x="3496816" y="3168901"/>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pic>
          <p:nvPicPr>
            <p:cNvPr id="61" name="Grafik 60" descr="Fragezeichen mit einfarbiger Füllung">
              <a:extLst>
                <a:ext uri="{FF2B5EF4-FFF2-40B4-BE49-F238E27FC236}">
                  <a16:creationId xmlns:a16="http://schemas.microsoft.com/office/drawing/2014/main" id="{26890A38-4770-4953-92B1-4454DBAEEBD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871233" y="3161390"/>
              <a:ext cx="470365" cy="470365"/>
            </a:xfrm>
            <a:prstGeom prst="rect">
              <a:avLst/>
            </a:prstGeom>
          </p:spPr>
        </p:pic>
        <p:sp>
          <p:nvSpPr>
            <p:cNvPr id="62" name="Pfeil: Fünfeck 61">
              <a:extLst>
                <a:ext uri="{FF2B5EF4-FFF2-40B4-BE49-F238E27FC236}">
                  <a16:creationId xmlns:a16="http://schemas.microsoft.com/office/drawing/2014/main" id="{ADDA0908-4C76-4831-B156-A8694BD73833}"/>
                </a:ext>
              </a:extLst>
            </p:cNvPr>
            <p:cNvSpPr/>
            <p:nvPr/>
          </p:nvSpPr>
          <p:spPr>
            <a:xfrm>
              <a:off x="3995576" y="2623717"/>
              <a:ext cx="3501817" cy="506783"/>
            </a:xfrm>
            <a:prstGeom prst="homePlate">
              <a:avLst/>
            </a:prstGeom>
            <a:solidFill>
              <a:srgbClr val="005A96"/>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de-DE"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rPr>
                <a:t>                           Resilienz entwickeln</a:t>
              </a:r>
              <a:endParaRPr kumimoji="0" lang="de-CH" sz="1600" b="0" i="0" u="none" strike="noStrike" kern="0" cap="none" spc="0" normalizeH="0" baseline="0" noProof="0" dirty="0">
                <a:ln>
                  <a:noFill/>
                </a:ln>
                <a:solidFill>
                  <a:srgbClr val="FFFFFF"/>
                </a:solidFill>
                <a:effectLst/>
                <a:uLnTx/>
                <a:uFillTx/>
                <a:latin typeface="Arial"/>
                <a:ea typeface="+mn-ea"/>
                <a:cs typeface="Calibri" panose="020F0502020204030204" pitchFamily="34" charset="0"/>
              </a:endParaRPr>
            </a:p>
          </p:txBody>
        </p:sp>
        <p:sp>
          <p:nvSpPr>
            <p:cNvPr id="63" name="Rechteck: abgerundete Ecken 62">
              <a:extLst>
                <a:ext uri="{FF2B5EF4-FFF2-40B4-BE49-F238E27FC236}">
                  <a16:creationId xmlns:a16="http://schemas.microsoft.com/office/drawing/2014/main" id="{B97A5CB1-D268-4EFD-824D-77DABA3F8C68}"/>
                </a:ext>
              </a:extLst>
            </p:cNvPr>
            <p:cNvSpPr/>
            <p:nvPr/>
          </p:nvSpPr>
          <p:spPr>
            <a:xfrm>
              <a:off x="4031862" y="2660513"/>
              <a:ext cx="1219200" cy="446421"/>
            </a:xfrm>
            <a:prstGeom prst="roundRect">
              <a:avLst>
                <a:gd name="adj" fmla="val 10000"/>
              </a:avLst>
            </a:prstGeom>
            <a:solidFill>
              <a:srgbClr val="000000">
                <a:tint val="50000"/>
                <a:hueOff val="0"/>
                <a:satOff val="0"/>
                <a:lumOff val="0"/>
                <a:alphaOff val="0"/>
              </a:srgbClr>
            </a:solidFill>
            <a:ln w="19050" cap="flat" cmpd="sng" algn="ctr">
              <a:solidFill>
                <a:srgbClr val="000000"/>
              </a:solidFill>
              <a:prstDash val="solid"/>
            </a:ln>
            <a:effectLst/>
          </p:spPr>
        </p:sp>
        <p:pic>
          <p:nvPicPr>
            <p:cNvPr id="64" name="Grafik 63" descr="Bodybuilder mit einfarbiger Füllung">
              <a:extLst>
                <a:ext uri="{FF2B5EF4-FFF2-40B4-BE49-F238E27FC236}">
                  <a16:creationId xmlns:a16="http://schemas.microsoft.com/office/drawing/2014/main" id="{73A1840E-4A08-4123-AAF2-622D3A8D1568}"/>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4406279" y="2653726"/>
              <a:ext cx="470365" cy="470365"/>
            </a:xfrm>
            <a:prstGeom prst="rect">
              <a:avLst/>
            </a:prstGeom>
          </p:spPr>
        </p:pic>
      </p:grpSp>
    </p:spTree>
    <p:extLst>
      <p:ext uri="{BB962C8B-B14F-4D97-AF65-F5344CB8AC3E}">
        <p14:creationId xmlns:p14="http://schemas.microsoft.com/office/powerpoint/2010/main" val="29034828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AD3E8B2B-E17C-4729-97E9-8761C7C00B69}"/>
              </a:ext>
            </a:extLst>
          </p:cNvPr>
          <p:cNvSpPr/>
          <p:nvPr/>
        </p:nvSpPr>
        <p:spPr>
          <a:xfrm>
            <a:off x="0" y="4679093"/>
            <a:ext cx="12192000" cy="2178907"/>
          </a:xfrm>
          <a:prstGeom prst="rect">
            <a:avLst/>
          </a:prstGeom>
          <a:solidFill>
            <a:srgbClr val="005A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
        <p:nvSpPr>
          <p:cNvPr id="38" name="Textfeld 37">
            <a:extLst>
              <a:ext uri="{FF2B5EF4-FFF2-40B4-BE49-F238E27FC236}">
                <a16:creationId xmlns:a16="http://schemas.microsoft.com/office/drawing/2014/main" id="{C53DA1EA-C6DA-4EC4-A689-D9973255A804}"/>
              </a:ext>
            </a:extLst>
          </p:cNvPr>
          <p:cNvSpPr txBox="1"/>
          <p:nvPr/>
        </p:nvSpPr>
        <p:spPr>
          <a:xfrm>
            <a:off x="-2247" y="4699008"/>
            <a:ext cx="12188418" cy="839311"/>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6000" b="0" i="0" u="none" strike="noStrike" kern="0" cap="none" spc="0" normalizeH="0" baseline="0" noProof="0" dirty="0">
                <a:ln>
                  <a:noFill/>
                </a:ln>
                <a:solidFill>
                  <a:schemeClr val="bg1"/>
                </a:solidFill>
                <a:effectLst/>
                <a:uLnTx/>
                <a:uFillTx/>
                <a:cs typeface="Calibri" panose="020F0502020204030204" pitchFamily="34" charset="0"/>
              </a:rPr>
              <a:t>VIELEN DANK FÜR IHRE AUFMERKSAMKEIT</a:t>
            </a:r>
            <a:endParaRPr kumimoji="0" lang="de-CH" sz="6000" b="0" i="0" u="none" strike="noStrike" kern="0" cap="none" spc="0" normalizeH="0" baseline="0" noProof="0" dirty="0" err="1">
              <a:ln>
                <a:noFill/>
              </a:ln>
              <a:solidFill>
                <a:schemeClr val="bg1"/>
              </a:solidFill>
              <a:effectLst/>
              <a:uLnTx/>
              <a:uFillTx/>
              <a:cs typeface="Calibri" panose="020F0502020204030204" pitchFamily="34" charset="0"/>
            </a:endParaRPr>
          </a:p>
        </p:txBody>
      </p:sp>
      <p:sp>
        <p:nvSpPr>
          <p:cNvPr id="83" name="Untertitel 2">
            <a:extLst>
              <a:ext uri="{FF2B5EF4-FFF2-40B4-BE49-F238E27FC236}">
                <a16:creationId xmlns:a16="http://schemas.microsoft.com/office/drawing/2014/main" id="{45CF20D8-A1D5-47C8-9C19-BD2273AB90AE}"/>
              </a:ext>
            </a:extLst>
          </p:cNvPr>
          <p:cNvSpPr txBox="1">
            <a:spLocks/>
          </p:cNvSpPr>
          <p:nvPr/>
        </p:nvSpPr>
        <p:spPr>
          <a:xfrm>
            <a:off x="7989609" y="405190"/>
            <a:ext cx="3681222" cy="6233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de-DE" sz="4800" dirty="0">
                <a:solidFill>
                  <a:schemeClr val="bg1"/>
                </a:solidFill>
              </a:rPr>
              <a:t>FIRMENLOGO</a:t>
            </a:r>
          </a:p>
        </p:txBody>
      </p:sp>
      <p:sp>
        <p:nvSpPr>
          <p:cNvPr id="6" name="Titel 1">
            <a:extLst>
              <a:ext uri="{FF2B5EF4-FFF2-40B4-BE49-F238E27FC236}">
                <a16:creationId xmlns:a16="http://schemas.microsoft.com/office/drawing/2014/main" id="{27898758-C1A4-74BF-5D4F-71313EE54024}"/>
              </a:ext>
            </a:extLst>
          </p:cNvPr>
          <p:cNvSpPr>
            <a:spLocks noGrp="1"/>
          </p:cNvSpPr>
          <p:nvPr>
            <p:ph type="ctrTitle"/>
          </p:nvPr>
        </p:nvSpPr>
        <p:spPr>
          <a:xfrm>
            <a:off x="1524000" y="1114582"/>
            <a:ext cx="9144000" cy="2387600"/>
          </a:xfrm>
        </p:spPr>
        <p:txBody>
          <a:bodyPr/>
          <a:lstStyle/>
          <a:p>
            <a:r>
              <a:rPr lang="de-DE" dirty="0"/>
              <a:t>Erfolgsfaktoren der Führung</a:t>
            </a:r>
            <a:endParaRPr lang="de-CH" dirty="0"/>
          </a:p>
        </p:txBody>
      </p:sp>
      <p:sp>
        <p:nvSpPr>
          <p:cNvPr id="8" name="Rechteck 7">
            <a:extLst>
              <a:ext uri="{FF2B5EF4-FFF2-40B4-BE49-F238E27FC236}">
                <a16:creationId xmlns:a16="http://schemas.microsoft.com/office/drawing/2014/main" id="{2E5C49B3-F32F-A2B7-6A06-91811CD4FAF7}"/>
              </a:ext>
            </a:extLst>
          </p:cNvPr>
          <p:cNvSpPr/>
          <p:nvPr/>
        </p:nvSpPr>
        <p:spPr>
          <a:xfrm>
            <a:off x="0" y="0"/>
            <a:ext cx="12192000" cy="4709023"/>
          </a:xfrm>
          <a:prstGeom prst="rect">
            <a:avLst/>
          </a:prstGeom>
          <a:solidFill>
            <a:srgbClr val="007BC0"/>
          </a:solidFill>
          <a:ln w="25400" cap="flat" cmpd="sng" algn="ctr">
            <a:noFill/>
            <a:prstDash val="solid"/>
          </a:ln>
          <a:effectLst/>
        </p:spPr>
        <p:txBody>
          <a:bodyPr wrap="square" rtlCol="0" anchor="ctr">
            <a:noAutofit/>
          </a:bodyPr>
          <a:lstStyle/>
          <a:p>
            <a:pPr marL="0" marR="0" lvl="0" indent="0" algn="ctr" defTabSz="914400" eaLnBrk="1" fontAlgn="auto" latinLnBrk="0" hangingPunct="1">
              <a:lnSpc>
                <a:spcPts val="1300"/>
              </a:lnSpc>
              <a:spcBef>
                <a:spcPts val="0"/>
              </a:spcBef>
              <a:spcAft>
                <a:spcPts val="0"/>
              </a:spcAft>
              <a:buClrTx/>
              <a:buSzTx/>
              <a:buFontTx/>
              <a:buNone/>
              <a:tabLst/>
              <a:defRPr/>
            </a:pPr>
            <a:r>
              <a:rPr kumimoji="0" lang="de-DE" sz="1800" b="0" i="0" u="none" strike="noStrike" kern="0" cap="none" spc="30" normalizeH="0" baseline="0" noProof="0" dirty="0">
                <a:ln>
                  <a:noFill/>
                </a:ln>
                <a:solidFill>
                  <a:srgbClr val="FFFFFF"/>
                </a:solidFill>
                <a:effectLst/>
                <a:uLnTx/>
                <a:uFillTx/>
                <a:latin typeface="Arial"/>
                <a:ea typeface="SimSun" panose="02010600030101010101" pitchFamily="2" charset="-122"/>
                <a:cs typeface="Times New Roman" panose="02020603050405020304" pitchFamily="18" charset="0"/>
              </a:rPr>
              <a:t>	</a:t>
            </a:r>
            <a:endParaRPr kumimoji="0" lang="de-CH" sz="1100" b="0" i="0" u="none" strike="noStrike" kern="0" cap="none" spc="30" normalizeH="0" baseline="0" noProof="0" dirty="0">
              <a:ln>
                <a:noFill/>
              </a:ln>
              <a:solidFill>
                <a:srgbClr val="FFFFFF"/>
              </a:solidFill>
              <a:effectLst/>
              <a:uLnTx/>
              <a:uFillTx/>
              <a:latin typeface="Arial"/>
              <a:ea typeface="SimSun" panose="02010600030101010101" pitchFamily="2" charset="-122"/>
              <a:cs typeface="Times New Roman" panose="02020603050405020304" pitchFamily="18" charset="0"/>
            </a:endParaRPr>
          </a:p>
        </p:txBody>
      </p:sp>
      <p:sp>
        <p:nvSpPr>
          <p:cNvPr id="9" name="Textfeld 8">
            <a:extLst>
              <a:ext uri="{FF2B5EF4-FFF2-40B4-BE49-F238E27FC236}">
                <a16:creationId xmlns:a16="http://schemas.microsoft.com/office/drawing/2014/main" id="{2B464717-F7AB-1686-C252-F54241E64B01}"/>
              </a:ext>
            </a:extLst>
          </p:cNvPr>
          <p:cNvSpPr txBox="1"/>
          <p:nvPr/>
        </p:nvSpPr>
        <p:spPr>
          <a:xfrm>
            <a:off x="8472238" y="1103532"/>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VERANTWORTUNG</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0" name="Textfeld 9">
            <a:extLst>
              <a:ext uri="{FF2B5EF4-FFF2-40B4-BE49-F238E27FC236}">
                <a16:creationId xmlns:a16="http://schemas.microsoft.com/office/drawing/2014/main" id="{E76DFDAC-8E7B-0D31-079C-6B2EE636A8E0}"/>
              </a:ext>
            </a:extLst>
          </p:cNvPr>
          <p:cNvSpPr txBox="1"/>
          <p:nvPr/>
        </p:nvSpPr>
        <p:spPr>
          <a:xfrm>
            <a:off x="10443" y="2676982"/>
            <a:ext cx="12188418" cy="839311"/>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6000" b="0" i="0" u="none" strike="noStrike" kern="0" cap="none" spc="0" normalizeH="0" baseline="0" noProof="0" dirty="0">
                <a:ln>
                  <a:noFill/>
                </a:ln>
                <a:solidFill>
                  <a:schemeClr val="bg1"/>
                </a:solidFill>
                <a:effectLst/>
                <a:uLnTx/>
                <a:uFillTx/>
                <a:cs typeface="Calibri" panose="020F0502020204030204" pitchFamily="34" charset="0"/>
              </a:rPr>
              <a:t>ERFOLGSFAKTOREN DER FÜHRUNG</a:t>
            </a:r>
            <a:endParaRPr kumimoji="0" lang="de-CH" sz="6000" b="0" i="0" u="none" strike="noStrike" kern="0" cap="none" spc="0" normalizeH="0" baseline="0" noProof="0" dirty="0" err="1">
              <a:ln>
                <a:noFill/>
              </a:ln>
              <a:solidFill>
                <a:schemeClr val="bg1"/>
              </a:solidFill>
              <a:effectLst/>
              <a:uLnTx/>
              <a:uFillTx/>
              <a:cs typeface="Calibri" panose="020F0502020204030204" pitchFamily="34" charset="0"/>
            </a:endParaRPr>
          </a:p>
        </p:txBody>
      </p:sp>
      <p:sp>
        <p:nvSpPr>
          <p:cNvPr id="11" name="Textfeld 10">
            <a:extLst>
              <a:ext uri="{FF2B5EF4-FFF2-40B4-BE49-F238E27FC236}">
                <a16:creationId xmlns:a16="http://schemas.microsoft.com/office/drawing/2014/main" id="{81864925-0C12-3914-9A15-D3FAD0D59E10}"/>
              </a:ext>
            </a:extLst>
          </p:cNvPr>
          <p:cNvSpPr txBox="1"/>
          <p:nvPr/>
        </p:nvSpPr>
        <p:spPr>
          <a:xfrm>
            <a:off x="276426" y="3660934"/>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NACHHALTIGKEIT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2" name="Textfeld 11">
            <a:extLst>
              <a:ext uri="{FF2B5EF4-FFF2-40B4-BE49-F238E27FC236}">
                <a16:creationId xmlns:a16="http://schemas.microsoft.com/office/drawing/2014/main" id="{1F5B94CA-0B4A-155A-A1C6-F736CE978E92}"/>
              </a:ext>
            </a:extLst>
          </p:cNvPr>
          <p:cNvSpPr txBox="1"/>
          <p:nvPr/>
        </p:nvSpPr>
        <p:spPr>
          <a:xfrm>
            <a:off x="258893" y="4177551"/>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BESCHEIDENHEIT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3" name="Textfeld 12">
            <a:extLst>
              <a:ext uri="{FF2B5EF4-FFF2-40B4-BE49-F238E27FC236}">
                <a16:creationId xmlns:a16="http://schemas.microsoft.com/office/drawing/2014/main" id="{F19765CD-7B56-51BB-4A85-52DDD1C0A920}"/>
              </a:ext>
            </a:extLst>
          </p:cNvPr>
          <p:cNvSpPr txBox="1"/>
          <p:nvPr/>
        </p:nvSpPr>
        <p:spPr>
          <a:xfrm>
            <a:off x="1369952" y="1595209"/>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RESULTATE</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4" name="Textfeld 13">
            <a:extLst>
              <a:ext uri="{FF2B5EF4-FFF2-40B4-BE49-F238E27FC236}">
                <a16:creationId xmlns:a16="http://schemas.microsoft.com/office/drawing/2014/main" id="{FC319322-9714-6E19-1E9C-D35DB4A606FB}"/>
              </a:ext>
            </a:extLst>
          </p:cNvPr>
          <p:cNvSpPr txBox="1"/>
          <p:nvPr/>
        </p:nvSpPr>
        <p:spPr>
          <a:xfrm>
            <a:off x="1208161" y="110961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VORBILD</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5" name="Textfeld 14">
            <a:extLst>
              <a:ext uri="{FF2B5EF4-FFF2-40B4-BE49-F238E27FC236}">
                <a16:creationId xmlns:a16="http://schemas.microsoft.com/office/drawing/2014/main" id="{CBE48329-C224-5EC7-E7B3-05CB116D8B84}"/>
              </a:ext>
            </a:extLst>
          </p:cNvPr>
          <p:cNvSpPr txBox="1"/>
          <p:nvPr/>
        </p:nvSpPr>
        <p:spPr>
          <a:xfrm>
            <a:off x="7808413" y="216346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ENTSCHLOSSENHEIT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6" name="Textfeld 15">
            <a:extLst>
              <a:ext uri="{FF2B5EF4-FFF2-40B4-BE49-F238E27FC236}">
                <a16:creationId xmlns:a16="http://schemas.microsoft.com/office/drawing/2014/main" id="{0388BDC0-93F3-D66D-FB79-802532DEDDA1}"/>
              </a:ext>
            </a:extLst>
          </p:cNvPr>
          <p:cNvSpPr txBox="1"/>
          <p:nvPr/>
        </p:nvSpPr>
        <p:spPr>
          <a:xfrm>
            <a:off x="576107" y="2156409"/>
            <a:ext cx="3851448"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LÖSUNGSORIENTIERUNG</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7" name="Textfeld 16">
            <a:extLst>
              <a:ext uri="{FF2B5EF4-FFF2-40B4-BE49-F238E27FC236}">
                <a16:creationId xmlns:a16="http://schemas.microsoft.com/office/drawing/2014/main" id="{3732DE5A-6A21-720D-464E-E79C0588C306}"/>
              </a:ext>
            </a:extLst>
          </p:cNvPr>
          <p:cNvSpPr txBox="1"/>
          <p:nvPr/>
        </p:nvSpPr>
        <p:spPr>
          <a:xfrm>
            <a:off x="3038784" y="416054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EINFACHHEIT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8" name="Textfeld 17">
            <a:extLst>
              <a:ext uri="{FF2B5EF4-FFF2-40B4-BE49-F238E27FC236}">
                <a16:creationId xmlns:a16="http://schemas.microsoft.com/office/drawing/2014/main" id="{2602163B-18A0-B866-F671-2A3E549901D9}"/>
              </a:ext>
            </a:extLst>
          </p:cNvPr>
          <p:cNvSpPr txBox="1"/>
          <p:nvPr/>
        </p:nvSpPr>
        <p:spPr>
          <a:xfrm>
            <a:off x="126697" y="1111101"/>
            <a:ext cx="2445042" cy="338031"/>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DISZIPLIN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19" name="Textfeld 18">
            <a:extLst>
              <a:ext uri="{FF2B5EF4-FFF2-40B4-BE49-F238E27FC236}">
                <a16:creationId xmlns:a16="http://schemas.microsoft.com/office/drawing/2014/main" id="{E4860D04-340D-A450-8BD4-C8DC1B1D2460}"/>
              </a:ext>
            </a:extLst>
          </p:cNvPr>
          <p:cNvSpPr txBox="1"/>
          <p:nvPr/>
        </p:nvSpPr>
        <p:spPr>
          <a:xfrm>
            <a:off x="4489577" y="159005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WERTE</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0" name="Textfeld 19">
            <a:extLst>
              <a:ext uri="{FF2B5EF4-FFF2-40B4-BE49-F238E27FC236}">
                <a16:creationId xmlns:a16="http://schemas.microsoft.com/office/drawing/2014/main" id="{9FE11166-5C96-5273-235E-D42044855D39}"/>
              </a:ext>
            </a:extLst>
          </p:cNvPr>
          <p:cNvSpPr txBox="1"/>
          <p:nvPr/>
        </p:nvSpPr>
        <p:spPr>
          <a:xfrm>
            <a:off x="2821101" y="3656410"/>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MENSCHEN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1" name="Textfeld 20">
            <a:extLst>
              <a:ext uri="{FF2B5EF4-FFF2-40B4-BE49-F238E27FC236}">
                <a16:creationId xmlns:a16="http://schemas.microsoft.com/office/drawing/2014/main" id="{2D53FACF-224B-1DE9-ACD7-6AE239D1C370}"/>
              </a:ext>
            </a:extLst>
          </p:cNvPr>
          <p:cNvSpPr txBox="1"/>
          <p:nvPr/>
        </p:nvSpPr>
        <p:spPr>
          <a:xfrm>
            <a:off x="4561752" y="1104072"/>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ZIELE SETZEN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2" name="Textfeld 21">
            <a:extLst>
              <a:ext uri="{FF2B5EF4-FFF2-40B4-BE49-F238E27FC236}">
                <a16:creationId xmlns:a16="http://schemas.microsoft.com/office/drawing/2014/main" id="{2E675F10-2115-4345-A651-C976C65ED129}"/>
              </a:ext>
            </a:extLst>
          </p:cNvPr>
          <p:cNvSpPr txBox="1"/>
          <p:nvPr/>
        </p:nvSpPr>
        <p:spPr>
          <a:xfrm>
            <a:off x="5769099" y="100571"/>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UMSETZEN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3" name="Textfeld 22">
            <a:extLst>
              <a:ext uri="{FF2B5EF4-FFF2-40B4-BE49-F238E27FC236}">
                <a16:creationId xmlns:a16="http://schemas.microsoft.com/office/drawing/2014/main" id="{58534A2D-5D39-3DCE-2568-E8398ED0CEB4}"/>
              </a:ext>
            </a:extLst>
          </p:cNvPr>
          <p:cNvSpPr txBox="1"/>
          <p:nvPr/>
        </p:nvSpPr>
        <p:spPr>
          <a:xfrm>
            <a:off x="231312" y="1600000"/>
            <a:ext cx="2289179" cy="409646"/>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KLARHEIT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4" name="Textfeld 23">
            <a:extLst>
              <a:ext uri="{FF2B5EF4-FFF2-40B4-BE49-F238E27FC236}">
                <a16:creationId xmlns:a16="http://schemas.microsoft.com/office/drawing/2014/main" id="{ACC4F1A5-A8EF-7994-5FDC-DC796D0E9FB4}"/>
              </a:ext>
            </a:extLst>
          </p:cNvPr>
          <p:cNvSpPr txBox="1"/>
          <p:nvPr/>
        </p:nvSpPr>
        <p:spPr>
          <a:xfrm>
            <a:off x="6695825" y="3661708"/>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KOMMUNIZIEREN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5" name="Textfeld 24">
            <a:extLst>
              <a:ext uri="{FF2B5EF4-FFF2-40B4-BE49-F238E27FC236}">
                <a16:creationId xmlns:a16="http://schemas.microsoft.com/office/drawing/2014/main" id="{B920AFB3-ACB5-8BE0-4097-C825D04CE5C8}"/>
              </a:ext>
            </a:extLst>
          </p:cNvPr>
          <p:cNvSpPr txBox="1"/>
          <p:nvPr/>
        </p:nvSpPr>
        <p:spPr>
          <a:xfrm>
            <a:off x="8068965" y="159005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GEWOHNHEITEN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6" name="Textfeld 25">
            <a:extLst>
              <a:ext uri="{FF2B5EF4-FFF2-40B4-BE49-F238E27FC236}">
                <a16:creationId xmlns:a16="http://schemas.microsoft.com/office/drawing/2014/main" id="{741A133D-A067-C7E8-657E-97DACFE419ED}"/>
              </a:ext>
            </a:extLst>
          </p:cNvPr>
          <p:cNvSpPr txBox="1"/>
          <p:nvPr/>
        </p:nvSpPr>
        <p:spPr>
          <a:xfrm>
            <a:off x="4602431" y="605778"/>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AUTHENTISCH SEIN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7" name="Textfeld 26">
            <a:extLst>
              <a:ext uri="{FF2B5EF4-FFF2-40B4-BE49-F238E27FC236}">
                <a16:creationId xmlns:a16="http://schemas.microsoft.com/office/drawing/2014/main" id="{1F16F225-A71B-A86B-518F-814ECA901196}"/>
              </a:ext>
            </a:extLst>
          </p:cNvPr>
          <p:cNvSpPr txBox="1"/>
          <p:nvPr/>
        </p:nvSpPr>
        <p:spPr>
          <a:xfrm>
            <a:off x="5677649" y="416054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RESILIENZ</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8" name="Textfeld 27">
            <a:extLst>
              <a:ext uri="{FF2B5EF4-FFF2-40B4-BE49-F238E27FC236}">
                <a16:creationId xmlns:a16="http://schemas.microsoft.com/office/drawing/2014/main" id="{75B0C161-028D-9448-94C3-38FC0568D3D0}"/>
              </a:ext>
            </a:extLst>
          </p:cNvPr>
          <p:cNvSpPr txBox="1"/>
          <p:nvPr/>
        </p:nvSpPr>
        <p:spPr>
          <a:xfrm>
            <a:off x="212743" y="605846"/>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POSITIV DENKEN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29" name="Textfeld 28">
            <a:extLst>
              <a:ext uri="{FF2B5EF4-FFF2-40B4-BE49-F238E27FC236}">
                <a16:creationId xmlns:a16="http://schemas.microsoft.com/office/drawing/2014/main" id="{2F444255-3DEC-5468-4E51-DA9BC0B69F31}"/>
              </a:ext>
            </a:extLst>
          </p:cNvPr>
          <p:cNvSpPr txBox="1"/>
          <p:nvPr/>
        </p:nvSpPr>
        <p:spPr>
          <a:xfrm>
            <a:off x="9025464" y="365337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BEGEISTERN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30" name="Textfeld 29">
            <a:extLst>
              <a:ext uri="{FF2B5EF4-FFF2-40B4-BE49-F238E27FC236}">
                <a16:creationId xmlns:a16="http://schemas.microsoft.com/office/drawing/2014/main" id="{99FE9E0A-75C4-212B-827F-739A439380E9}"/>
              </a:ext>
            </a:extLst>
          </p:cNvPr>
          <p:cNvSpPr txBox="1"/>
          <p:nvPr/>
        </p:nvSpPr>
        <p:spPr>
          <a:xfrm>
            <a:off x="3734377" y="100571"/>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ENTSCHEIDEN</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31" name="Textfeld 30">
            <a:extLst>
              <a:ext uri="{FF2B5EF4-FFF2-40B4-BE49-F238E27FC236}">
                <a16:creationId xmlns:a16="http://schemas.microsoft.com/office/drawing/2014/main" id="{408A8336-05BD-8A29-013C-7E1A4BC03CDE}"/>
              </a:ext>
            </a:extLst>
          </p:cNvPr>
          <p:cNvSpPr txBox="1"/>
          <p:nvPr/>
        </p:nvSpPr>
        <p:spPr>
          <a:xfrm>
            <a:off x="93672" y="100456"/>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SINNSTIFTUNG</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32" name="Textfeld 31">
            <a:extLst>
              <a:ext uri="{FF2B5EF4-FFF2-40B4-BE49-F238E27FC236}">
                <a16:creationId xmlns:a16="http://schemas.microsoft.com/office/drawing/2014/main" id="{321973FA-C11C-A2E1-9620-4A0C5BB4C6CB}"/>
              </a:ext>
            </a:extLst>
          </p:cNvPr>
          <p:cNvSpPr txBox="1"/>
          <p:nvPr/>
        </p:nvSpPr>
        <p:spPr>
          <a:xfrm>
            <a:off x="9648783" y="100342"/>
            <a:ext cx="2234309" cy="359053"/>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EXZELLENZ</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33" name="Textfeld 32">
            <a:extLst>
              <a:ext uri="{FF2B5EF4-FFF2-40B4-BE49-F238E27FC236}">
                <a16:creationId xmlns:a16="http://schemas.microsoft.com/office/drawing/2014/main" id="{29787426-4442-1CF5-75D7-F3B4DD44020A}"/>
              </a:ext>
            </a:extLst>
          </p:cNvPr>
          <p:cNvSpPr txBox="1"/>
          <p:nvPr/>
        </p:nvSpPr>
        <p:spPr>
          <a:xfrm>
            <a:off x="9093793" y="605617"/>
            <a:ext cx="2602654" cy="359053"/>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TEAMARBEIT</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
        <p:nvSpPr>
          <p:cNvPr id="34" name="Textfeld 33">
            <a:extLst>
              <a:ext uri="{FF2B5EF4-FFF2-40B4-BE49-F238E27FC236}">
                <a16:creationId xmlns:a16="http://schemas.microsoft.com/office/drawing/2014/main" id="{1297333F-8E93-D236-B2BA-9333D372E43A}"/>
              </a:ext>
            </a:extLst>
          </p:cNvPr>
          <p:cNvSpPr txBox="1"/>
          <p:nvPr/>
        </p:nvSpPr>
        <p:spPr>
          <a:xfrm>
            <a:off x="8315079" y="4152075"/>
            <a:ext cx="3347864" cy="358824"/>
          </a:xfrm>
          <a:prstGeom prst="rect">
            <a:avLst/>
          </a:prstGeom>
          <a:noFill/>
        </p:spPr>
        <p:txBody>
          <a:bodyPr wrap="square" lIns="0" tIns="0" rIns="0" bIns="0" rtlCol="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2800" b="0" i="0" u="none" strike="noStrike" kern="0" cap="none" spc="0" normalizeH="0" baseline="0" noProof="0" dirty="0">
                <a:ln>
                  <a:noFill/>
                </a:ln>
                <a:solidFill>
                  <a:srgbClr val="FFFFFF">
                    <a:lumMod val="65000"/>
                  </a:srgbClr>
                </a:solidFill>
                <a:effectLst/>
                <a:uLnTx/>
                <a:uFillTx/>
                <a:cs typeface="Calibri" panose="020F0502020204030204" pitchFamily="34" charset="0"/>
              </a:rPr>
              <a:t>WARUM – WAS – WIE </a:t>
            </a:r>
            <a:endParaRPr kumimoji="0" lang="de-CH" sz="2800" b="0" i="0" u="none" strike="noStrike" kern="0" cap="none" spc="0" normalizeH="0" baseline="0" noProof="0" dirty="0" err="1">
              <a:ln>
                <a:noFill/>
              </a:ln>
              <a:solidFill>
                <a:srgbClr val="FFFFFF">
                  <a:lumMod val="65000"/>
                </a:srgbClr>
              </a:solidFill>
              <a:effectLst/>
              <a:uLnTx/>
              <a:uFillTx/>
              <a:cs typeface="Calibri" panose="020F0502020204030204" pitchFamily="34" charset="0"/>
            </a:endParaRPr>
          </a:p>
        </p:txBody>
      </p:sp>
    </p:spTree>
    <p:extLst>
      <p:ext uri="{BB962C8B-B14F-4D97-AF65-F5344CB8AC3E}">
        <p14:creationId xmlns:p14="http://schemas.microsoft.com/office/powerpoint/2010/main" val="1506888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299369"/>
            <a:ext cx="10515600" cy="5056981"/>
          </a:xfrm>
        </p:spPr>
        <p:txBody>
          <a:bodyPr>
            <a:noAutofit/>
          </a:bodyPr>
          <a:lstStyle/>
          <a:p>
            <a:pPr>
              <a:lnSpc>
                <a:spcPct val="100000"/>
              </a:lnSpc>
              <a:spcBef>
                <a:spcPts val="300"/>
              </a:spcBef>
              <a:buFont typeface="Wingdings" panose="05000000000000000000" pitchFamily="2" charset="2"/>
              <a:buChar char="§"/>
            </a:pPr>
            <a:r>
              <a:rPr lang="de-DE" sz="2200" dirty="0"/>
              <a:t>Unsere Welt ist durch eine hohe Dynamik gekennzeichnet </a:t>
            </a:r>
            <a:r>
              <a:rPr lang="de-DE" sz="2200" dirty="0">
                <a:sym typeface="Wingdings" panose="05000000000000000000" pitchFamily="2" charset="2"/>
              </a:rPr>
              <a:t> D</a:t>
            </a:r>
            <a:r>
              <a:rPr lang="de-DE" sz="2200" dirty="0"/>
              <a:t>er Begriff </a:t>
            </a:r>
            <a:r>
              <a:rPr lang="de-DE" sz="2200" dirty="0">
                <a:latin typeface="Calibri" panose="020F0502020204030204" pitchFamily="34" charset="0"/>
                <a:cs typeface="Calibri" panose="020F0502020204030204" pitchFamily="34" charset="0"/>
              </a:rPr>
              <a:t>«VUCA-Welt» beschreibt die Rahmenbedingungen der heutigen Zeit</a:t>
            </a:r>
          </a:p>
          <a:p>
            <a:pPr>
              <a:lnSpc>
                <a:spcPct val="100000"/>
              </a:lnSpc>
              <a:spcBef>
                <a:spcPts val="300"/>
              </a:spcBef>
            </a:pPr>
            <a:endParaRPr lang="de-DE" sz="2200" dirty="0">
              <a:latin typeface="Calibri" panose="020F0502020204030204" pitchFamily="34" charset="0"/>
              <a:cs typeface="Calibri" panose="020F0502020204030204" pitchFamily="34" charset="0"/>
            </a:endParaRPr>
          </a:p>
          <a:p>
            <a:pPr>
              <a:lnSpc>
                <a:spcPct val="100000"/>
              </a:lnSpc>
              <a:spcBef>
                <a:spcPts val="300"/>
              </a:spcBef>
            </a:pPr>
            <a:endParaRPr lang="de-DE" sz="1600" dirty="0">
              <a:latin typeface="Calibri" panose="020F0502020204030204" pitchFamily="34" charset="0"/>
              <a:cs typeface="Calibri" panose="020F0502020204030204" pitchFamily="34" charset="0"/>
            </a:endParaRPr>
          </a:p>
          <a:p>
            <a:pPr>
              <a:lnSpc>
                <a:spcPct val="100000"/>
              </a:lnSpc>
              <a:spcBef>
                <a:spcPts val="300"/>
              </a:spcBef>
            </a:pPr>
            <a:endParaRPr lang="de-DE" sz="2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de-DE" sz="2200" dirty="0"/>
              <a:t>Um mit dieser Entwicklung schrittzuhalten, muss erfolgreiche Führung:</a:t>
            </a:r>
          </a:p>
          <a:p>
            <a:pPr marL="457200" lvl="1" indent="0">
              <a:lnSpc>
                <a:spcPct val="100000"/>
              </a:lnSpc>
              <a:spcBef>
                <a:spcPts val="300"/>
              </a:spcBef>
              <a:buNone/>
            </a:pPr>
            <a:r>
              <a:rPr lang="de-DE" sz="2200" dirty="0"/>
              <a:t>… den Zweck, die Vision, die Frage nach der Existenzberechtigung beantworten und</a:t>
            </a:r>
            <a:br>
              <a:rPr lang="de-DE" sz="2200" dirty="0"/>
            </a:br>
            <a:r>
              <a:rPr lang="de-DE" sz="2200" dirty="0"/>
              <a:t>    damit ein gemeinsames Bewusstsein / Orientierung schaffen</a:t>
            </a:r>
          </a:p>
          <a:p>
            <a:pPr marL="457200" lvl="1" indent="0">
              <a:lnSpc>
                <a:spcPct val="100000"/>
              </a:lnSpc>
              <a:spcBef>
                <a:spcPts val="300"/>
              </a:spcBef>
              <a:buNone/>
            </a:pPr>
            <a:r>
              <a:rPr lang="de-DE" sz="2200" dirty="0"/>
              <a:t>… rasch und flexibel auf Veränderungen reagieren können, indem sie agile</a:t>
            </a:r>
            <a:br>
              <a:rPr lang="de-DE" sz="2200" dirty="0"/>
            </a:br>
            <a:r>
              <a:rPr lang="de-DE" sz="2200" dirty="0"/>
              <a:t>    Organisationen / Teams und dezentrale Entscheidkompetenzen schafft</a:t>
            </a:r>
          </a:p>
          <a:p>
            <a:pPr marL="457200" lvl="1" indent="0">
              <a:lnSpc>
                <a:spcPct val="100000"/>
              </a:lnSpc>
              <a:spcBef>
                <a:spcPts val="300"/>
              </a:spcBef>
              <a:buNone/>
            </a:pPr>
            <a:r>
              <a:rPr lang="de-DE" sz="2200" dirty="0"/>
              <a:t>… eine hohe Dynamikrobustheit aufweisen und nicht rein auf Effizienz getrimmt sein</a:t>
            </a:r>
          </a:p>
          <a:p>
            <a:pPr marL="457200" lvl="1" indent="0">
              <a:lnSpc>
                <a:spcPct val="100000"/>
              </a:lnSpc>
              <a:spcBef>
                <a:spcPts val="300"/>
              </a:spcBef>
              <a:buNone/>
            </a:pPr>
            <a:r>
              <a:rPr lang="de-DE" sz="2200" dirty="0"/>
              <a:t>… Klarheit schaffen</a:t>
            </a:r>
          </a:p>
          <a:p>
            <a:pPr marL="457200" lvl="1" indent="0">
              <a:lnSpc>
                <a:spcPct val="100000"/>
              </a:lnSpc>
              <a:spcBef>
                <a:spcPts val="300"/>
              </a:spcBef>
              <a:buNone/>
            </a:pPr>
            <a:r>
              <a:rPr lang="de-DE" sz="2200" dirty="0"/>
              <a:t>... sich ständig weiterentwickeln und innovativ sein</a:t>
            </a:r>
          </a:p>
          <a:p>
            <a:pPr marL="457200" lvl="1" indent="0">
              <a:lnSpc>
                <a:spcPct val="100000"/>
              </a:lnSpc>
              <a:spcBef>
                <a:spcPts val="300"/>
              </a:spcBef>
              <a:buNone/>
            </a:pPr>
            <a:r>
              <a:rPr lang="de-DE" sz="2200" dirty="0"/>
              <a:t>… die richtigen Menschen gewinnen können</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Führung heute</a:t>
            </a:r>
            <a:endParaRPr lang="de-CH" sz="1600" b="1" dirty="0">
              <a:solidFill>
                <a:schemeClr val="bg1"/>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der Führung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Warum – Was – Wie</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Sinn einer Aufgabe</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im Kontext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Führungs-kultur</a:t>
            </a:r>
            <a:endParaRPr lang="de-CH" sz="1600" dirty="0">
              <a:solidFill>
                <a:schemeClr val="bg1">
                  <a:lumMod val="75000"/>
                </a:schemeClr>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Führungsstile</a:t>
            </a:r>
            <a:endParaRPr lang="de-CH" sz="1600" dirty="0">
              <a:solidFill>
                <a:schemeClr val="bg1">
                  <a:lumMod val="75000"/>
                </a:schemeClr>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Gute Führungskraft</a:t>
            </a:r>
            <a:endParaRPr lang="de-CH" sz="1600" dirty="0">
              <a:solidFill>
                <a:schemeClr val="bg1">
                  <a:lumMod val="75000"/>
                </a:schemeClr>
              </a:solidFill>
            </a:endParaRPr>
          </a:p>
        </p:txBody>
      </p:sp>
      <p:graphicFrame>
        <p:nvGraphicFramePr>
          <p:cNvPr id="17" name="Diagramm 16">
            <a:extLst>
              <a:ext uri="{FF2B5EF4-FFF2-40B4-BE49-F238E27FC236}">
                <a16:creationId xmlns:a16="http://schemas.microsoft.com/office/drawing/2014/main" id="{D9868060-C242-4C34-B604-2E5079754123}"/>
              </a:ext>
            </a:extLst>
          </p:cNvPr>
          <p:cNvGraphicFramePr/>
          <p:nvPr>
            <p:extLst>
              <p:ext uri="{D42A27DB-BD31-4B8C-83A1-F6EECF244321}">
                <p14:modId xmlns:p14="http://schemas.microsoft.com/office/powerpoint/2010/main" val="354744652"/>
              </p:ext>
            </p:extLst>
          </p:nvPr>
        </p:nvGraphicFramePr>
        <p:xfrm>
          <a:off x="1165111" y="2007383"/>
          <a:ext cx="4490622" cy="1043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9" name="Grafik 18" descr="Periodische Grafik mit einfarbiger Füllung">
            <a:extLst>
              <a:ext uri="{FF2B5EF4-FFF2-40B4-BE49-F238E27FC236}">
                <a16:creationId xmlns:a16="http://schemas.microsoft.com/office/drawing/2014/main" id="{6A6446C6-E7A6-41A9-B5C3-6B4AEF4B9B6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384596" y="2052080"/>
            <a:ext cx="457200" cy="457200"/>
          </a:xfrm>
          <a:prstGeom prst="rect">
            <a:avLst/>
          </a:prstGeom>
        </p:spPr>
      </p:pic>
      <p:pic>
        <p:nvPicPr>
          <p:cNvPr id="21" name="Grafik 20" descr="Hilfe mit einfarbiger Füllung">
            <a:extLst>
              <a:ext uri="{FF2B5EF4-FFF2-40B4-BE49-F238E27FC236}">
                <a16:creationId xmlns:a16="http://schemas.microsoft.com/office/drawing/2014/main" id="{03217CD2-4D13-446B-94B2-F67B37E31403}"/>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13209" y="2603330"/>
            <a:ext cx="428587" cy="428587"/>
          </a:xfrm>
          <a:prstGeom prst="rect">
            <a:avLst/>
          </a:prstGeom>
        </p:spPr>
      </p:pic>
      <p:graphicFrame>
        <p:nvGraphicFramePr>
          <p:cNvPr id="27" name="Diagramm 26">
            <a:extLst>
              <a:ext uri="{FF2B5EF4-FFF2-40B4-BE49-F238E27FC236}">
                <a16:creationId xmlns:a16="http://schemas.microsoft.com/office/drawing/2014/main" id="{F8E285BE-544E-4C8E-AB4E-A0C25A52C6C0}"/>
              </a:ext>
            </a:extLst>
          </p:cNvPr>
          <p:cNvGraphicFramePr/>
          <p:nvPr>
            <p:extLst>
              <p:ext uri="{D42A27DB-BD31-4B8C-83A1-F6EECF244321}">
                <p14:modId xmlns:p14="http://schemas.microsoft.com/office/powerpoint/2010/main" val="3211538291"/>
              </p:ext>
            </p:extLst>
          </p:nvPr>
        </p:nvGraphicFramePr>
        <p:xfrm>
          <a:off x="5689180" y="2007383"/>
          <a:ext cx="4490621" cy="104366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pic>
        <p:nvPicPr>
          <p:cNvPr id="23" name="Grafik 22" descr="Verbindungen mit einfarbiger Füllung">
            <a:extLst>
              <a:ext uri="{FF2B5EF4-FFF2-40B4-BE49-F238E27FC236}">
                <a16:creationId xmlns:a16="http://schemas.microsoft.com/office/drawing/2014/main" id="{F3271934-AE08-4164-B7E8-E9FFCDCF3FCB}"/>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914751" y="2039948"/>
            <a:ext cx="442895" cy="442895"/>
          </a:xfrm>
          <a:prstGeom prst="rect">
            <a:avLst/>
          </a:prstGeom>
        </p:spPr>
      </p:pic>
      <p:pic>
        <p:nvPicPr>
          <p:cNvPr id="25" name="Grafik 24" descr="Wegweiser mit einfarbiger Füllung">
            <a:extLst>
              <a:ext uri="{FF2B5EF4-FFF2-40B4-BE49-F238E27FC236}">
                <a16:creationId xmlns:a16="http://schemas.microsoft.com/office/drawing/2014/main" id="{BFE9A74D-57A0-4900-A123-B5A764F67DB0}"/>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5935650" y="2587983"/>
            <a:ext cx="432156" cy="432156"/>
          </a:xfrm>
          <a:prstGeom prst="rect">
            <a:avLst/>
          </a:prstGeom>
        </p:spPr>
      </p:pic>
    </p:spTree>
    <p:extLst>
      <p:ext uri="{BB962C8B-B14F-4D97-AF65-F5344CB8AC3E}">
        <p14:creationId xmlns:p14="http://schemas.microsoft.com/office/powerpoint/2010/main" val="2975037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9C93C552-BC90-4C96-A458-438A79C0E08B}"/>
              </a:ext>
            </a:extLst>
          </p:cNvPr>
          <p:cNvSpPr/>
          <p:nvPr/>
        </p:nvSpPr>
        <p:spPr>
          <a:xfrm>
            <a:off x="838200" y="1775342"/>
            <a:ext cx="10515600" cy="751957"/>
          </a:xfrm>
          <a:prstGeom prst="rect">
            <a:avLst/>
          </a:prstGeom>
          <a:solidFill>
            <a:srgbClr val="005A96"/>
          </a:solidFill>
          <a:ln w="19050">
            <a:solidFill>
              <a:srgbClr val="00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7"/>
          </a:xfrm>
        </p:spPr>
        <p:txBody>
          <a:bodyPr>
            <a:noAutofit/>
          </a:bodyPr>
          <a:lstStyle/>
          <a:p>
            <a:pPr>
              <a:lnSpc>
                <a:spcPct val="100000"/>
              </a:lnSpc>
              <a:spcBef>
                <a:spcPts val="300"/>
              </a:spcBef>
              <a:buFont typeface="Wingdings" panose="05000000000000000000" pitchFamily="2" charset="2"/>
              <a:buChar char="§"/>
            </a:pPr>
            <a:r>
              <a:rPr lang="de-DE" sz="2200" dirty="0">
                <a:solidFill>
                  <a:schemeClr val="bg1"/>
                </a:solidFill>
              </a:rPr>
              <a:t>Die richtigen Ziele vereinbaren / festlegen und Menschen dazu bringen, diese zu erreichen. Das Ergebnis der Führung sind immer erreichte Ziele, bzw.  Resultate</a:t>
            </a:r>
          </a:p>
          <a:p>
            <a:pPr>
              <a:lnSpc>
                <a:spcPct val="100000"/>
              </a:lnSpc>
              <a:spcBef>
                <a:spcPts val="300"/>
              </a:spcBef>
              <a:buFont typeface="Wingdings" panose="05000000000000000000" pitchFamily="2" charset="2"/>
              <a:buChar char="§"/>
            </a:pPr>
            <a:r>
              <a:rPr lang="de-DE" sz="2200" dirty="0"/>
              <a:t>Das richtige Team aufbauen und erhalten</a:t>
            </a:r>
          </a:p>
          <a:p>
            <a:pPr>
              <a:lnSpc>
                <a:spcPct val="100000"/>
              </a:lnSpc>
              <a:spcBef>
                <a:spcPts val="300"/>
              </a:spcBef>
              <a:buFont typeface="Wingdings" panose="05000000000000000000" pitchFamily="2" charset="2"/>
              <a:buChar char="§"/>
            </a:pPr>
            <a:r>
              <a:rPr lang="de-DE" sz="2200" dirty="0"/>
              <a:t>Maximale Effektivität (Was) und Effizienz (Wie) in der Umsetzung der Ziele erreichen</a:t>
            </a:r>
          </a:p>
          <a:p>
            <a:pPr>
              <a:lnSpc>
                <a:spcPct val="100000"/>
              </a:lnSpc>
              <a:spcBef>
                <a:spcPts val="300"/>
              </a:spcBef>
              <a:buFont typeface="Wingdings" panose="05000000000000000000" pitchFamily="2" charset="2"/>
              <a:buChar char="§"/>
            </a:pPr>
            <a:r>
              <a:rPr lang="de-DE" sz="2200" b="1" dirty="0"/>
              <a:t>Klarheit und ein gemeinsames Bewusstsein schaffen</a:t>
            </a:r>
          </a:p>
          <a:p>
            <a:pPr>
              <a:lnSpc>
                <a:spcPct val="100000"/>
              </a:lnSpc>
              <a:spcBef>
                <a:spcPts val="300"/>
              </a:spcBef>
              <a:buFont typeface="Wingdings" panose="05000000000000000000" pitchFamily="2" charset="2"/>
              <a:buChar char="§"/>
            </a:pPr>
            <a:r>
              <a:rPr lang="de-DE" sz="2200" dirty="0"/>
              <a:t>Optimale Prozesse und Gewohnheiten schaffen</a:t>
            </a:r>
          </a:p>
          <a:p>
            <a:pPr>
              <a:lnSpc>
                <a:spcPct val="100000"/>
              </a:lnSpc>
              <a:spcBef>
                <a:spcPts val="300"/>
              </a:spcBef>
              <a:buFont typeface="Wingdings" panose="05000000000000000000" pitchFamily="2" charset="2"/>
              <a:buChar char="§"/>
            </a:pPr>
            <a:r>
              <a:rPr lang="de-DE" sz="2200" dirty="0"/>
              <a:t>Im operativen Tagesgeschäft kritische Risiken entdecken, Chancen nutzen und wirksame Massnahmen umsetzen</a:t>
            </a:r>
          </a:p>
          <a:p>
            <a:pPr>
              <a:lnSpc>
                <a:spcPct val="100000"/>
              </a:lnSpc>
              <a:spcBef>
                <a:spcPts val="300"/>
              </a:spcBef>
              <a:buFont typeface="Wingdings" panose="05000000000000000000" pitchFamily="2" charset="2"/>
              <a:buChar char="§"/>
            </a:pPr>
            <a:r>
              <a:rPr lang="de-DE" sz="2200" dirty="0"/>
              <a:t>Nachhaltigkeit sicherstellen, um langfristig erfolgreich zu sein</a:t>
            </a:r>
          </a:p>
          <a:p>
            <a:pPr>
              <a:lnSpc>
                <a:spcPct val="100000"/>
              </a:lnSpc>
              <a:spcBef>
                <a:spcPts val="300"/>
              </a:spcBef>
              <a:buFont typeface="Wingdings" panose="05000000000000000000" pitchFamily="2" charset="2"/>
              <a:buChar char="§"/>
            </a:pPr>
            <a:r>
              <a:rPr lang="de-DE" sz="2200" dirty="0"/>
              <a:t>Organisation / Team und Produkte / Dienstleistungen permanent weiterentwickeln</a:t>
            </a:r>
          </a:p>
          <a:p>
            <a:pPr>
              <a:lnSpc>
                <a:spcPct val="100000"/>
              </a:lnSpc>
              <a:spcBef>
                <a:spcPts val="300"/>
              </a:spcBef>
              <a:buFont typeface="Wingdings" panose="05000000000000000000" pitchFamily="2" charset="2"/>
              <a:buChar char="§"/>
            </a:pPr>
            <a:r>
              <a:rPr lang="de-DE" sz="2200" b="1" dirty="0"/>
              <a:t>Mit gesundem Menschenverstand die richtige Balance finden, Extrempositionen vermeiden </a:t>
            </a:r>
            <a:r>
              <a:rPr lang="de-DE" sz="2200" b="1" dirty="0">
                <a:latin typeface="Calibri" panose="020F0502020204030204" pitchFamily="34" charset="0"/>
                <a:cs typeface="Calibri" panose="020F0502020204030204" pitchFamily="34" charset="0"/>
              </a:rPr>
              <a:t>«die Wahrheit liegt meist in der Mitte»</a:t>
            </a:r>
            <a:endParaRPr lang="de-DE" sz="2200" b="1" dirty="0"/>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heute</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Ziele der Führung</a:t>
            </a:r>
            <a:endParaRPr lang="de-CH" sz="1600" b="1" dirty="0">
              <a:solidFill>
                <a:schemeClr val="bg1"/>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Warum – Was – Wie</a:t>
            </a:r>
            <a:endParaRPr lang="de-CH" sz="1600" dirty="0">
              <a:solidFill>
                <a:schemeClr val="bg1">
                  <a:lumMod val="75000"/>
                </a:schemeClr>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Sinn einer Aufgabe</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im Kontext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Führungs-kultur</a:t>
            </a:r>
            <a:endParaRPr lang="de-CH" sz="1600" dirty="0">
              <a:solidFill>
                <a:schemeClr val="bg1">
                  <a:lumMod val="75000"/>
                </a:schemeClr>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Führungsstile</a:t>
            </a:r>
            <a:endParaRPr lang="de-CH" sz="1600" dirty="0">
              <a:solidFill>
                <a:schemeClr val="bg1">
                  <a:lumMod val="75000"/>
                </a:schemeClr>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Gute Führungskraft</a:t>
            </a:r>
            <a:endParaRPr lang="de-CH" sz="1600" dirty="0">
              <a:solidFill>
                <a:schemeClr val="bg1">
                  <a:lumMod val="75000"/>
                </a:schemeClr>
              </a:solidFill>
            </a:endParaRPr>
          </a:p>
        </p:txBody>
      </p:sp>
    </p:spTree>
    <p:extLst>
      <p:ext uri="{BB962C8B-B14F-4D97-AF65-F5344CB8AC3E}">
        <p14:creationId xmlns:p14="http://schemas.microsoft.com/office/powerpoint/2010/main" val="3417683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hteck 13">
            <a:extLst>
              <a:ext uri="{FF2B5EF4-FFF2-40B4-BE49-F238E27FC236}">
                <a16:creationId xmlns:a16="http://schemas.microsoft.com/office/drawing/2014/main" id="{430C9AB7-9B8B-4E8E-A7F9-7C23FF58EB56}"/>
              </a:ext>
            </a:extLst>
          </p:cNvPr>
          <p:cNvSpPr/>
          <p:nvPr/>
        </p:nvSpPr>
        <p:spPr>
          <a:xfrm>
            <a:off x="0" y="0"/>
            <a:ext cx="12192000" cy="755374"/>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bg1"/>
              </a:solidFill>
            </a:endParaRPr>
          </a:p>
        </p:txBody>
      </p:sp>
      <p:sp>
        <p:nvSpPr>
          <p:cNvPr id="2" name="Titel 1">
            <a:extLst>
              <a:ext uri="{FF2B5EF4-FFF2-40B4-BE49-F238E27FC236}">
                <a16:creationId xmlns:a16="http://schemas.microsoft.com/office/drawing/2014/main" id="{240F9D74-2145-4983-A700-BB33D3C0A2F5}"/>
              </a:ext>
            </a:extLst>
          </p:cNvPr>
          <p:cNvSpPr>
            <a:spLocks noGrp="1"/>
          </p:cNvSpPr>
          <p:nvPr>
            <p:ph type="title"/>
          </p:nvPr>
        </p:nvSpPr>
        <p:spPr/>
        <p:txBody>
          <a:bodyPr>
            <a:normAutofit fontScale="90000"/>
          </a:bodyPr>
          <a:lstStyle/>
          <a:p>
            <a:r>
              <a:rPr lang="de-DE" dirty="0"/>
              <a:t>1. Aspekte der Führung</a:t>
            </a:r>
            <a:endParaRPr lang="de-CH" dirty="0"/>
          </a:p>
        </p:txBody>
      </p:sp>
      <p:sp>
        <p:nvSpPr>
          <p:cNvPr id="3" name="Inhaltsplatzhalter 2">
            <a:extLst>
              <a:ext uri="{FF2B5EF4-FFF2-40B4-BE49-F238E27FC236}">
                <a16:creationId xmlns:a16="http://schemas.microsoft.com/office/drawing/2014/main" id="{23B975DC-0F3F-4FA4-8BD7-0A772013B14D}"/>
              </a:ext>
            </a:extLst>
          </p:cNvPr>
          <p:cNvSpPr>
            <a:spLocks noGrp="1"/>
          </p:cNvSpPr>
          <p:nvPr>
            <p:ph idx="1"/>
          </p:nvPr>
        </p:nvSpPr>
        <p:spPr>
          <a:xfrm>
            <a:off x="838200" y="1775343"/>
            <a:ext cx="10515600" cy="4581007"/>
          </a:xfrm>
        </p:spPr>
        <p:txBody>
          <a:bodyPr>
            <a:noAutofit/>
          </a:bodyPr>
          <a:lstStyle/>
          <a:p>
            <a:pPr>
              <a:lnSpc>
                <a:spcPct val="100000"/>
              </a:lnSpc>
              <a:spcBef>
                <a:spcPts val="300"/>
              </a:spcBef>
              <a:buFont typeface="Wingdings" panose="05000000000000000000" pitchFamily="2" charset="2"/>
              <a:buChar char="§"/>
            </a:pPr>
            <a:r>
              <a:rPr lang="de-DE" sz="2200" b="1" dirty="0"/>
              <a:t>Eine Führungskraft muss die Bedeutung der 3W: Warum </a:t>
            </a:r>
            <a:r>
              <a:rPr lang="de-DE" sz="2200" b="1" dirty="0">
                <a:sym typeface="Wingdings" panose="05000000000000000000" pitchFamily="2" charset="2"/>
              </a:rPr>
              <a:t> Was  Wie verstehen</a:t>
            </a:r>
          </a:p>
          <a:p>
            <a:pPr>
              <a:lnSpc>
                <a:spcPct val="100000"/>
              </a:lnSpc>
              <a:spcBef>
                <a:spcPts val="300"/>
              </a:spcBef>
              <a:buFont typeface="Wingdings" panose="05000000000000000000" pitchFamily="2" charset="2"/>
              <a:buChar char="§"/>
            </a:pPr>
            <a:endParaRPr lang="de-DE" sz="2200" dirty="0">
              <a:sym typeface="Wingdings" panose="05000000000000000000" pitchFamily="2" charset="2"/>
            </a:endParaRPr>
          </a:p>
          <a:p>
            <a:pPr>
              <a:lnSpc>
                <a:spcPct val="100000"/>
              </a:lnSpc>
              <a:spcBef>
                <a:spcPts val="300"/>
              </a:spcBef>
              <a:buFont typeface="Wingdings" panose="05000000000000000000" pitchFamily="2" charset="2"/>
              <a:buChar char="§"/>
            </a:pPr>
            <a:endParaRPr lang="de-DE" sz="2200" dirty="0">
              <a:sym typeface="Wingdings" panose="05000000000000000000" pitchFamily="2" charset="2"/>
            </a:endParaRPr>
          </a:p>
          <a:p>
            <a:pPr>
              <a:lnSpc>
                <a:spcPct val="100000"/>
              </a:lnSpc>
              <a:spcBef>
                <a:spcPts val="300"/>
              </a:spcBef>
              <a:buFont typeface="Wingdings" panose="05000000000000000000" pitchFamily="2" charset="2"/>
              <a:buChar char="§"/>
            </a:pPr>
            <a:endParaRPr lang="de-DE" sz="2200" dirty="0">
              <a:sym typeface="Wingdings" panose="05000000000000000000" pitchFamily="2" charset="2"/>
            </a:endParaRPr>
          </a:p>
          <a:p>
            <a:pPr>
              <a:lnSpc>
                <a:spcPct val="100000"/>
              </a:lnSpc>
              <a:spcBef>
                <a:spcPts val="300"/>
              </a:spcBef>
              <a:buFont typeface="Wingdings" panose="05000000000000000000" pitchFamily="2" charset="2"/>
              <a:buChar char="§"/>
            </a:pPr>
            <a:endParaRPr lang="de-DE" sz="2200" dirty="0">
              <a:sym typeface="Wingdings" panose="05000000000000000000" pitchFamily="2" charset="2"/>
            </a:endParaRPr>
          </a:p>
          <a:p>
            <a:pPr>
              <a:lnSpc>
                <a:spcPct val="100000"/>
              </a:lnSpc>
              <a:spcBef>
                <a:spcPts val="300"/>
              </a:spcBef>
              <a:buFont typeface="Wingdings" panose="05000000000000000000" pitchFamily="2" charset="2"/>
              <a:buChar char="§"/>
            </a:pPr>
            <a:endParaRPr lang="de-DE" sz="2200" dirty="0">
              <a:sym typeface="Wingdings" panose="05000000000000000000" pitchFamily="2" charset="2"/>
            </a:endParaRPr>
          </a:p>
          <a:p>
            <a:pPr>
              <a:lnSpc>
                <a:spcPct val="100000"/>
              </a:lnSpc>
              <a:spcBef>
                <a:spcPts val="300"/>
              </a:spcBef>
              <a:buFont typeface="Wingdings" panose="05000000000000000000" pitchFamily="2" charset="2"/>
              <a:buChar char="§"/>
            </a:pPr>
            <a:endParaRPr lang="de-DE" sz="2200" dirty="0">
              <a:sym typeface="Wingdings" panose="05000000000000000000" pitchFamily="2" charset="2"/>
            </a:endParaRPr>
          </a:p>
          <a:p>
            <a:pPr marL="0" indent="0">
              <a:lnSpc>
                <a:spcPct val="100000"/>
              </a:lnSpc>
              <a:spcBef>
                <a:spcPts val="300"/>
              </a:spcBef>
              <a:buNone/>
            </a:pPr>
            <a:endParaRPr lang="de-DE" sz="2200" dirty="0">
              <a:sym typeface="Wingdings" panose="05000000000000000000" pitchFamily="2" charset="2"/>
            </a:endParaRPr>
          </a:p>
          <a:p>
            <a:pPr>
              <a:lnSpc>
                <a:spcPct val="100000"/>
              </a:lnSpc>
              <a:spcBef>
                <a:spcPts val="300"/>
              </a:spcBef>
              <a:buFont typeface="Wingdings" panose="05000000000000000000" pitchFamily="2" charset="2"/>
              <a:buChar char="§"/>
            </a:pPr>
            <a:r>
              <a:rPr lang="de-DE" sz="2200" dirty="0">
                <a:sym typeface="Wingdings" panose="05000000000000000000" pitchFamily="2" charset="2"/>
              </a:rPr>
              <a:t>Das Warum zu verstehen bedeutet, den Sinn, die übergeordnete Absicht zu kennen </a:t>
            </a:r>
          </a:p>
          <a:p>
            <a:pPr>
              <a:lnSpc>
                <a:spcPct val="100000"/>
              </a:lnSpc>
              <a:spcBef>
                <a:spcPts val="300"/>
              </a:spcBef>
              <a:buFont typeface="Wingdings" panose="05000000000000000000" pitchFamily="2" charset="2"/>
              <a:buChar char="§"/>
            </a:pPr>
            <a:r>
              <a:rPr lang="de-DE" sz="2200" dirty="0"/>
              <a:t>Das Was schafft Klarheit und ermöglicht Effektivität</a:t>
            </a:r>
          </a:p>
          <a:p>
            <a:pPr>
              <a:lnSpc>
                <a:spcPct val="100000"/>
              </a:lnSpc>
              <a:spcBef>
                <a:spcPts val="300"/>
              </a:spcBef>
              <a:buFont typeface="Wingdings" panose="05000000000000000000" pitchFamily="2" charset="2"/>
              <a:buChar char="§"/>
            </a:pPr>
            <a:r>
              <a:rPr lang="de-DE" sz="2200" dirty="0"/>
              <a:t>Das Wie ist Handwerk und ermöglicht Effizienz</a:t>
            </a:r>
          </a:p>
        </p:txBody>
      </p:sp>
      <p:sp>
        <p:nvSpPr>
          <p:cNvPr id="4" name="Fußzeilenplatzhalter 3">
            <a:extLst>
              <a:ext uri="{FF2B5EF4-FFF2-40B4-BE49-F238E27FC236}">
                <a16:creationId xmlns:a16="http://schemas.microsoft.com/office/drawing/2014/main" id="{225CD860-3CB9-44AF-AC09-F1247C96FBBE}"/>
              </a:ext>
            </a:extLst>
          </p:cNvPr>
          <p:cNvSpPr>
            <a:spLocks noGrp="1"/>
          </p:cNvSpPr>
          <p:nvPr>
            <p:ph type="ftr" sz="quarter" idx="11"/>
          </p:nvPr>
        </p:nvSpPr>
        <p:spPr/>
        <p:txBody>
          <a:bodyPr/>
          <a:lstStyle/>
          <a:p>
            <a:r>
              <a:rPr lang="de-CH" dirty="0"/>
              <a:t>Erfolgsfaktoren der Führung</a:t>
            </a:r>
          </a:p>
        </p:txBody>
      </p:sp>
      <p:sp>
        <p:nvSpPr>
          <p:cNvPr id="5" name="Rechteck 4">
            <a:extLst>
              <a:ext uri="{FF2B5EF4-FFF2-40B4-BE49-F238E27FC236}">
                <a16:creationId xmlns:a16="http://schemas.microsoft.com/office/drawing/2014/main" id="{8F13D9D0-9DA4-4CBE-828B-FBB5AAE60715}"/>
              </a:ext>
            </a:extLst>
          </p:cNvPr>
          <p:cNvSpPr/>
          <p:nvPr/>
        </p:nvSpPr>
        <p:spPr>
          <a:xfrm>
            <a:off x="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heute</a:t>
            </a:r>
            <a:endParaRPr lang="de-CH" sz="1600" dirty="0">
              <a:solidFill>
                <a:schemeClr val="bg1">
                  <a:lumMod val="75000"/>
                </a:schemeClr>
              </a:solidFill>
            </a:endParaRPr>
          </a:p>
        </p:txBody>
      </p:sp>
      <p:sp>
        <p:nvSpPr>
          <p:cNvPr id="6" name="Rechteck 5">
            <a:extLst>
              <a:ext uri="{FF2B5EF4-FFF2-40B4-BE49-F238E27FC236}">
                <a16:creationId xmlns:a16="http://schemas.microsoft.com/office/drawing/2014/main" id="{8380AD4C-3A6D-4330-B67A-014ECE08259F}"/>
              </a:ext>
            </a:extLst>
          </p:cNvPr>
          <p:cNvSpPr/>
          <p:nvPr/>
        </p:nvSpPr>
        <p:spPr>
          <a:xfrm>
            <a:off x="1530857"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Ziele der Führung</a:t>
            </a:r>
            <a:endParaRPr lang="de-CH" sz="1600" dirty="0">
              <a:solidFill>
                <a:schemeClr val="bg1">
                  <a:lumMod val="75000"/>
                </a:schemeClr>
              </a:solidFill>
            </a:endParaRPr>
          </a:p>
        </p:txBody>
      </p:sp>
      <p:sp>
        <p:nvSpPr>
          <p:cNvPr id="8" name="Rechteck 7">
            <a:extLst>
              <a:ext uri="{FF2B5EF4-FFF2-40B4-BE49-F238E27FC236}">
                <a16:creationId xmlns:a16="http://schemas.microsoft.com/office/drawing/2014/main" id="{17055B7D-DB89-4D83-9932-9E429B19DA49}"/>
              </a:ext>
            </a:extLst>
          </p:cNvPr>
          <p:cNvSpPr/>
          <p:nvPr/>
        </p:nvSpPr>
        <p:spPr>
          <a:xfrm>
            <a:off x="3061714"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bg1"/>
                </a:solidFill>
              </a:rPr>
              <a:t>Warum – Was – Wie</a:t>
            </a:r>
            <a:endParaRPr lang="de-CH" sz="1600" b="1" dirty="0">
              <a:solidFill>
                <a:schemeClr val="bg1"/>
              </a:solidFill>
            </a:endParaRPr>
          </a:p>
        </p:txBody>
      </p:sp>
      <p:sp>
        <p:nvSpPr>
          <p:cNvPr id="9" name="Rechteck 8">
            <a:extLst>
              <a:ext uri="{FF2B5EF4-FFF2-40B4-BE49-F238E27FC236}">
                <a16:creationId xmlns:a16="http://schemas.microsoft.com/office/drawing/2014/main" id="{1DE9714A-442C-4EF5-A30C-96C2378C0825}"/>
              </a:ext>
            </a:extLst>
          </p:cNvPr>
          <p:cNvSpPr/>
          <p:nvPr/>
        </p:nvSpPr>
        <p:spPr>
          <a:xfrm>
            <a:off x="4592571"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Sinn einer Aufgabe</a:t>
            </a:r>
            <a:endParaRPr lang="de-CH" sz="1600" dirty="0">
              <a:solidFill>
                <a:schemeClr val="bg1">
                  <a:lumMod val="75000"/>
                </a:schemeClr>
              </a:solidFill>
            </a:endParaRPr>
          </a:p>
        </p:txBody>
      </p:sp>
      <p:sp>
        <p:nvSpPr>
          <p:cNvPr id="10" name="Rechteck 9">
            <a:extLst>
              <a:ext uri="{FF2B5EF4-FFF2-40B4-BE49-F238E27FC236}">
                <a16:creationId xmlns:a16="http://schemas.microsoft.com/office/drawing/2014/main" id="{C0B7EA12-B4C7-4514-AEB1-88498380F949}"/>
              </a:ext>
            </a:extLst>
          </p:cNvPr>
          <p:cNvSpPr/>
          <p:nvPr/>
        </p:nvSpPr>
        <p:spPr>
          <a:xfrm>
            <a:off x="6123428"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 im Kontext</a:t>
            </a:r>
            <a:endParaRPr lang="de-CH" sz="1600" dirty="0">
              <a:solidFill>
                <a:schemeClr val="bg1">
                  <a:lumMod val="75000"/>
                </a:schemeClr>
              </a:solidFill>
            </a:endParaRPr>
          </a:p>
        </p:txBody>
      </p:sp>
      <p:sp>
        <p:nvSpPr>
          <p:cNvPr id="11" name="Rechteck 10">
            <a:extLst>
              <a:ext uri="{FF2B5EF4-FFF2-40B4-BE49-F238E27FC236}">
                <a16:creationId xmlns:a16="http://schemas.microsoft.com/office/drawing/2014/main" id="{CE47F085-3F42-4204-A71F-B9D82BA351AB}"/>
              </a:ext>
            </a:extLst>
          </p:cNvPr>
          <p:cNvSpPr/>
          <p:nvPr/>
        </p:nvSpPr>
        <p:spPr>
          <a:xfrm>
            <a:off x="7654285"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Führungs-kultur</a:t>
            </a:r>
            <a:endParaRPr lang="de-CH" sz="1600" dirty="0">
              <a:solidFill>
                <a:schemeClr val="bg1">
                  <a:lumMod val="75000"/>
                </a:schemeClr>
              </a:solidFill>
            </a:endParaRPr>
          </a:p>
        </p:txBody>
      </p:sp>
      <p:sp>
        <p:nvSpPr>
          <p:cNvPr id="12" name="Rechteck 11">
            <a:extLst>
              <a:ext uri="{FF2B5EF4-FFF2-40B4-BE49-F238E27FC236}">
                <a16:creationId xmlns:a16="http://schemas.microsoft.com/office/drawing/2014/main" id="{6CD517CF-4940-4887-9267-47AAC6877880}"/>
              </a:ext>
            </a:extLst>
          </p:cNvPr>
          <p:cNvSpPr/>
          <p:nvPr/>
        </p:nvSpPr>
        <p:spPr>
          <a:xfrm>
            <a:off x="9185142"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Führungsstile</a:t>
            </a:r>
            <a:endParaRPr lang="de-CH" sz="1600" dirty="0">
              <a:solidFill>
                <a:schemeClr val="bg1">
                  <a:lumMod val="75000"/>
                </a:schemeClr>
              </a:solidFill>
            </a:endParaRPr>
          </a:p>
        </p:txBody>
      </p:sp>
      <p:sp>
        <p:nvSpPr>
          <p:cNvPr id="13" name="Rechteck 12">
            <a:extLst>
              <a:ext uri="{FF2B5EF4-FFF2-40B4-BE49-F238E27FC236}">
                <a16:creationId xmlns:a16="http://schemas.microsoft.com/office/drawing/2014/main" id="{6D98ED50-0C94-4064-9526-058478041B90}"/>
              </a:ext>
            </a:extLst>
          </p:cNvPr>
          <p:cNvSpPr/>
          <p:nvPr/>
        </p:nvSpPr>
        <p:spPr>
          <a:xfrm>
            <a:off x="10716000" y="797719"/>
            <a:ext cx="1476000" cy="501650"/>
          </a:xfrm>
          <a:prstGeom prst="rect">
            <a:avLst/>
          </a:prstGeom>
          <a:solidFill>
            <a:srgbClr val="005A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solidFill>
                  <a:schemeClr val="bg1">
                    <a:lumMod val="75000"/>
                  </a:schemeClr>
                </a:solidFill>
              </a:rPr>
              <a:t>Gute Führungskraft</a:t>
            </a:r>
            <a:endParaRPr lang="de-CH" sz="1600" dirty="0">
              <a:solidFill>
                <a:schemeClr val="bg1">
                  <a:lumMod val="75000"/>
                </a:schemeClr>
              </a:solidFill>
            </a:endParaRPr>
          </a:p>
        </p:txBody>
      </p:sp>
      <p:grpSp>
        <p:nvGrpSpPr>
          <p:cNvPr id="23" name="Gruppieren 22">
            <a:extLst>
              <a:ext uri="{FF2B5EF4-FFF2-40B4-BE49-F238E27FC236}">
                <a16:creationId xmlns:a16="http://schemas.microsoft.com/office/drawing/2014/main" id="{49AE1E66-C52F-4442-8BF1-7018A092AC99}"/>
              </a:ext>
            </a:extLst>
          </p:cNvPr>
          <p:cNvGrpSpPr/>
          <p:nvPr/>
        </p:nvGrpSpPr>
        <p:grpSpPr>
          <a:xfrm>
            <a:off x="6238871" y="2241032"/>
            <a:ext cx="2418059" cy="2424110"/>
            <a:chOff x="4427984" y="2497471"/>
            <a:chExt cx="2880320" cy="2880000"/>
          </a:xfrm>
        </p:grpSpPr>
        <p:sp>
          <p:nvSpPr>
            <p:cNvPr id="24" name="Ellipse 23">
              <a:extLst>
                <a:ext uri="{FF2B5EF4-FFF2-40B4-BE49-F238E27FC236}">
                  <a16:creationId xmlns:a16="http://schemas.microsoft.com/office/drawing/2014/main" id="{AE05712F-EBBC-40C0-BDA6-3AC5B7B4EB05}"/>
                </a:ext>
              </a:extLst>
            </p:cNvPr>
            <p:cNvSpPr/>
            <p:nvPr/>
          </p:nvSpPr>
          <p:spPr>
            <a:xfrm>
              <a:off x="4427984" y="2497471"/>
              <a:ext cx="2880320" cy="2880000"/>
            </a:xfrm>
            <a:prstGeom prst="ellipse">
              <a:avLst/>
            </a:prstGeom>
            <a:solidFill>
              <a:srgbClr val="00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rgbClr val="FFFFFF"/>
                </a:solidFill>
                <a:effectLst/>
                <a:uLnTx/>
                <a:uFillTx/>
                <a:latin typeface="Arial"/>
                <a:ea typeface="+mn-ea"/>
                <a:cs typeface="+mn-cs"/>
              </a:endParaRPr>
            </a:p>
          </p:txBody>
        </p:sp>
        <p:sp>
          <p:nvSpPr>
            <p:cNvPr id="25" name="Ellipse 24">
              <a:extLst>
                <a:ext uri="{FF2B5EF4-FFF2-40B4-BE49-F238E27FC236}">
                  <a16:creationId xmlns:a16="http://schemas.microsoft.com/office/drawing/2014/main" id="{9A95C0D2-67D6-43B9-92AD-4F7EE580A581}"/>
                </a:ext>
              </a:extLst>
            </p:cNvPr>
            <p:cNvSpPr/>
            <p:nvPr/>
          </p:nvSpPr>
          <p:spPr>
            <a:xfrm>
              <a:off x="4788144" y="2857471"/>
              <a:ext cx="2160000" cy="2160000"/>
            </a:xfrm>
            <a:prstGeom prst="ellipse">
              <a:avLst/>
            </a:prstGeom>
            <a:solidFill>
              <a:srgbClr val="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rgbClr val="FFFFFF"/>
                </a:solidFill>
                <a:effectLst/>
                <a:uLnTx/>
                <a:uFillTx/>
                <a:latin typeface="Arial"/>
                <a:ea typeface="+mn-ea"/>
                <a:cs typeface="+mn-cs"/>
              </a:endParaRPr>
            </a:p>
          </p:txBody>
        </p:sp>
        <p:sp>
          <p:nvSpPr>
            <p:cNvPr id="26" name="Ellipse 25">
              <a:extLst>
                <a:ext uri="{FF2B5EF4-FFF2-40B4-BE49-F238E27FC236}">
                  <a16:creationId xmlns:a16="http://schemas.microsoft.com/office/drawing/2014/main" id="{11569C82-B9A3-414C-8310-91D196ED93DF}"/>
                </a:ext>
              </a:extLst>
            </p:cNvPr>
            <p:cNvSpPr/>
            <p:nvPr/>
          </p:nvSpPr>
          <p:spPr>
            <a:xfrm>
              <a:off x="5148144" y="3191166"/>
              <a:ext cx="1440000" cy="1440000"/>
            </a:xfrm>
            <a:prstGeom prst="ellipse">
              <a:avLst/>
            </a:prstGeom>
            <a:solidFill>
              <a:srgbClr val="00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rgbClr val="FFFFFF"/>
                </a:solidFill>
                <a:effectLst/>
                <a:uLnTx/>
                <a:uFillTx/>
                <a:latin typeface="Arial"/>
                <a:ea typeface="+mn-ea"/>
                <a:cs typeface="+mn-cs"/>
              </a:endParaRPr>
            </a:p>
          </p:txBody>
        </p:sp>
        <p:sp>
          <p:nvSpPr>
            <p:cNvPr id="27" name="Ellipse 26">
              <a:extLst>
                <a:ext uri="{FF2B5EF4-FFF2-40B4-BE49-F238E27FC236}">
                  <a16:creationId xmlns:a16="http://schemas.microsoft.com/office/drawing/2014/main" id="{23B9F9F5-FE64-47BD-9FE6-78713758F7A3}"/>
                </a:ext>
              </a:extLst>
            </p:cNvPr>
            <p:cNvSpPr/>
            <p:nvPr/>
          </p:nvSpPr>
          <p:spPr>
            <a:xfrm>
              <a:off x="5508144" y="3539401"/>
              <a:ext cx="720000" cy="720000"/>
            </a:xfrm>
            <a:prstGeom prst="ellipse">
              <a:avLst/>
            </a:prstGeom>
            <a:solidFill>
              <a:srgbClr val="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rgbClr val="FFFFFF"/>
                </a:solidFill>
                <a:effectLst/>
                <a:uLnTx/>
                <a:uFillTx/>
                <a:latin typeface="Arial"/>
                <a:ea typeface="+mn-ea"/>
                <a:cs typeface="+mn-cs"/>
              </a:endParaRPr>
            </a:p>
          </p:txBody>
        </p:sp>
        <p:sp>
          <p:nvSpPr>
            <p:cNvPr id="28" name="Ellipse 27">
              <a:extLst>
                <a:ext uri="{FF2B5EF4-FFF2-40B4-BE49-F238E27FC236}">
                  <a16:creationId xmlns:a16="http://schemas.microsoft.com/office/drawing/2014/main" id="{9CBB4F8E-100F-41C2-90EC-1558C5A1D83D}"/>
                </a:ext>
              </a:extLst>
            </p:cNvPr>
            <p:cNvSpPr/>
            <p:nvPr/>
          </p:nvSpPr>
          <p:spPr>
            <a:xfrm>
              <a:off x="5778144" y="3809401"/>
              <a:ext cx="180000" cy="180000"/>
            </a:xfrm>
            <a:prstGeom prst="ellipse">
              <a:avLst/>
            </a:prstGeom>
            <a:solidFill>
              <a:srgbClr val="000000"/>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rgbClr val="FFFFFF"/>
                </a:solidFill>
                <a:effectLst/>
                <a:uLnTx/>
                <a:uFillTx/>
                <a:latin typeface="Arial"/>
                <a:ea typeface="+mn-ea"/>
                <a:cs typeface="+mn-cs"/>
              </a:endParaRPr>
            </a:p>
          </p:txBody>
        </p:sp>
      </p:grpSp>
      <p:graphicFrame>
        <p:nvGraphicFramePr>
          <p:cNvPr id="29" name="Diagramm 28">
            <a:extLst>
              <a:ext uri="{FF2B5EF4-FFF2-40B4-BE49-F238E27FC236}">
                <a16:creationId xmlns:a16="http://schemas.microsoft.com/office/drawing/2014/main" id="{BAD0F06A-5602-4643-B690-B57F8DE084E7}"/>
              </a:ext>
            </a:extLst>
          </p:cNvPr>
          <p:cNvGraphicFramePr/>
          <p:nvPr>
            <p:extLst>
              <p:ext uri="{D42A27DB-BD31-4B8C-83A1-F6EECF244321}">
                <p14:modId xmlns:p14="http://schemas.microsoft.com/office/powerpoint/2010/main" val="3405513998"/>
              </p:ext>
            </p:extLst>
          </p:nvPr>
        </p:nvGraphicFramePr>
        <p:xfrm>
          <a:off x="1215450" y="2208291"/>
          <a:ext cx="6228217" cy="24241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804246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8867</Words>
  <Application>Microsoft Office PowerPoint</Application>
  <PresentationFormat>Breitbild</PresentationFormat>
  <Paragraphs>1135</Paragraphs>
  <Slides>64</Slides>
  <Notes>60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64</vt:i4>
      </vt:variant>
    </vt:vector>
  </HeadingPairs>
  <TitlesOfParts>
    <vt:vector size="69" baseType="lpstr">
      <vt:lpstr>Arial</vt:lpstr>
      <vt:lpstr>Calibri</vt:lpstr>
      <vt:lpstr>Calibri Light</vt:lpstr>
      <vt:lpstr>Wingdings</vt:lpstr>
      <vt:lpstr>Office</vt:lpstr>
      <vt:lpstr>Erfolgsfaktoren der Führung</vt:lpstr>
      <vt:lpstr>Einleitung</vt:lpstr>
      <vt:lpstr>Einleitung</vt:lpstr>
      <vt:lpstr>Ziele dieser Präsentation</vt:lpstr>
      <vt:lpstr>Inhalt</vt:lpstr>
      <vt:lpstr>1. Aspekte der Führung</vt:lpstr>
      <vt:lpstr>1. Aspekte der Führung</vt:lpstr>
      <vt:lpstr>1. Aspekte der Führung</vt:lpstr>
      <vt:lpstr>1. Aspekte der Führung</vt:lpstr>
      <vt:lpstr>1. Aspekte der Führung</vt:lpstr>
      <vt:lpstr>1. Aspekte der Führung</vt:lpstr>
      <vt:lpstr>1. Aspekte der Führung</vt:lpstr>
      <vt:lpstr>1. Aspekte der Führung</vt:lpstr>
      <vt:lpstr>1. Aspekte der Führung</vt:lpstr>
      <vt:lpstr>2. Wirksame Führung: «Magisches Dreieck der Führung»</vt:lpstr>
      <vt:lpstr>2. Wirksame Führung: Grundhaltung einer Führungskraft</vt:lpstr>
      <vt:lpstr>2. Wirksame Führung: Grundhaltung einer Führungskraft</vt:lpstr>
      <vt:lpstr>2. Wirksame Führung: Grundhaltung einer Führungskraft</vt:lpstr>
      <vt:lpstr>2. Wirksame Führung: Grundhaltung einer Führungskraft</vt:lpstr>
      <vt:lpstr>2. Wirksame Führung: Führungsgrundsätze</vt:lpstr>
      <vt:lpstr>2. Wirksame Führung: Führungsgrundsätze</vt:lpstr>
      <vt:lpstr>2. Wirksame Führung: Führungsgrundsätze</vt:lpstr>
      <vt:lpstr>2. Wirksame Führung: Führungsgrundsätze</vt:lpstr>
      <vt:lpstr>2. Wirksame Führung: Führungsgrundsätze</vt:lpstr>
      <vt:lpstr>2. Wirksame Führung: Führungsgrundsätze</vt:lpstr>
      <vt:lpstr>2. Wirksame Führung: Führungsgrundsätze</vt:lpstr>
      <vt:lpstr>2. Wirksame Führung: Führungsgrundsätze</vt:lpstr>
      <vt:lpstr>2. Wirksame Führung: Führungsgrundsätze</vt:lpstr>
      <vt:lpstr>2. Wirksame Führung: Führungsgrundsätze</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2. Wirksame Führung: Führungsaufgaben</vt:lpstr>
      <vt:lpstr>3. Gegensätze in der Führung</vt:lpstr>
      <vt:lpstr>3. (häufigste) Gegensätze in der Führung</vt:lpstr>
      <vt:lpstr>4. Die Macht der Gewohnheiten</vt:lpstr>
      <vt:lpstr>4. Die Macht der Gewohnheiten</vt:lpstr>
      <vt:lpstr>4. Die Macht der Gewohnheiten</vt:lpstr>
      <vt:lpstr>4. Die Macht der Gewohnheiten</vt:lpstr>
      <vt:lpstr>5. Herausforderung in der Teamführung</vt:lpstr>
      <vt:lpstr>5. Herausforderung in der Teamführung</vt:lpstr>
      <vt:lpstr>5. Herausforderung in der Teamführung</vt:lpstr>
      <vt:lpstr>6. Selbstführung</vt:lpstr>
      <vt:lpstr>6. Selbstführung</vt:lpstr>
      <vt:lpstr>6. Selbstführung: Resilienz</vt:lpstr>
      <vt:lpstr>6. Selbstführung: Resilienz</vt:lpstr>
      <vt:lpstr>6. Selbstführung: Resilienz</vt:lpstr>
      <vt:lpstr>6. Selbstführung: Resilienz</vt:lpstr>
      <vt:lpstr>6. Selbstführung: Resilienz</vt:lpstr>
      <vt:lpstr>6. Selbstführung: Resilienz</vt:lpstr>
      <vt:lpstr>6. Selbstführung: Resilienz</vt:lpstr>
      <vt:lpstr>7. Erfolgsfaktoren der Führung</vt:lpstr>
      <vt:lpstr>7. Erfolgsfaktoren der Führung</vt:lpstr>
      <vt:lpstr>Erfolgsfaktoren der Führung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Erfolgsfaktoren der Führung</dc:title>
  <dc:creator>Georg Kapeller</dc:creator>
  <cp:lastModifiedBy>Georg Kapeller</cp:lastModifiedBy>
  <cp:revision>3</cp:revision>
  <dcterms:created xsi:type="dcterms:W3CDTF">2022-02-16T07:34:32Z</dcterms:created>
  <dcterms:modified xsi:type="dcterms:W3CDTF">2022-09-03T14:50:47Z</dcterms:modified>
</cp:coreProperties>
</file>